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2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7842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42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3484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1097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6871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45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2785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985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07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85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753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57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740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99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16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226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30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186547A-826B-4EB7-8672-A11AF2B1B51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A7CD8EF-DBD2-497E-9FDD-3276D6B98C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519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800689"/>
            <a:ext cx="9144000" cy="2347369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12B8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rgbClr val="F12B8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喜歡騎腳踏車</a:t>
            </a:r>
            <a:endParaRPr lang="zh-TW" altLang="en-US" dirty="0">
              <a:solidFill>
                <a:srgbClr val="F12B8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0" y="3148058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我跟著爸爸去騎腳踏車時遇見了小貓咪</a:t>
            </a:r>
            <a:endParaRPr lang="zh-TW" altLang="en-US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28" name="圖片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841" y="3242898"/>
            <a:ext cx="5436296" cy="335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282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39</TotalTime>
  <Words>15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文鼎空疊圓</vt:lpstr>
      <vt:lpstr>文鼎甜妞體P</vt:lpstr>
      <vt:lpstr>新細明體</vt:lpstr>
      <vt:lpstr>Arial</vt:lpstr>
      <vt:lpstr>Calibri</vt:lpstr>
      <vt:lpstr>Calibri Light</vt:lpstr>
      <vt:lpstr>天體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我喜歡畫圖</dc:title>
  <dc:creator>Windows 使用者</dc:creator>
  <cp:lastModifiedBy>Windows 使用者</cp:lastModifiedBy>
  <cp:revision>6</cp:revision>
  <dcterms:created xsi:type="dcterms:W3CDTF">2021-09-13T03:05:26Z</dcterms:created>
  <dcterms:modified xsi:type="dcterms:W3CDTF">2021-09-27T03:09:19Z</dcterms:modified>
</cp:coreProperties>
</file>