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8ABC1357-9C9A-4B8E-886A-DD951BDDB24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FFA7675D-2360-4D9D-BAD4-D966BD4C1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44800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1357-9C9A-4B8E-886A-DD951BDDB24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7675D-2360-4D9D-BAD4-D966BD4C1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226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1357-9C9A-4B8E-886A-DD951BDDB24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7675D-2360-4D9D-BAD4-D966BD4C1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1828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1357-9C9A-4B8E-886A-DD951BDDB24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7675D-2360-4D9D-BAD4-D966BD4C1AED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72144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1357-9C9A-4B8E-886A-DD951BDDB24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7675D-2360-4D9D-BAD4-D966BD4C1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89270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1357-9C9A-4B8E-886A-DD951BDDB24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7675D-2360-4D9D-BAD4-D966BD4C1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83363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1357-9C9A-4B8E-886A-DD951BDDB24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7675D-2360-4D9D-BAD4-D966BD4C1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16921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1357-9C9A-4B8E-886A-DD951BDDB24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7675D-2360-4D9D-BAD4-D966BD4C1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90575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1357-9C9A-4B8E-886A-DD951BDDB24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7675D-2360-4D9D-BAD4-D966BD4C1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8263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1357-9C9A-4B8E-886A-DD951BDDB24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7675D-2360-4D9D-BAD4-D966BD4C1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0992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1357-9C9A-4B8E-886A-DD951BDDB24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7675D-2360-4D9D-BAD4-D966BD4C1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2726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1357-9C9A-4B8E-886A-DD951BDDB24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7675D-2360-4D9D-BAD4-D966BD4C1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7420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1357-9C9A-4B8E-886A-DD951BDDB24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7675D-2360-4D9D-BAD4-D966BD4C1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018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1357-9C9A-4B8E-886A-DD951BDDB24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7675D-2360-4D9D-BAD4-D966BD4C1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2300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1357-9C9A-4B8E-886A-DD951BDDB24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7675D-2360-4D9D-BAD4-D966BD4C1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7150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1357-9C9A-4B8E-886A-DD951BDDB24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7675D-2360-4D9D-BAD4-D966BD4C1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2088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BC1357-9C9A-4B8E-886A-DD951BDDB24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A7675D-2360-4D9D-BAD4-D966BD4C1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3903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C1357-9C9A-4B8E-886A-DD951BDDB241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A7675D-2360-4D9D-BAD4-D966BD4C1AE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73336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05540" y="1580607"/>
            <a:ext cx="6209214" cy="924150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我喜歡騎腳踏車</a:t>
            </a:r>
            <a:endParaRPr lang="zh-TW" altLang="en-US" dirty="0">
              <a:solidFill>
                <a:srgbClr val="FF000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05540" y="3053397"/>
            <a:ext cx="6653349" cy="1655762"/>
          </a:xfrm>
        </p:spPr>
        <p:txBody>
          <a:bodyPr>
            <a:normAutofit/>
          </a:bodyPr>
          <a:lstStyle/>
          <a:p>
            <a:r>
              <a:rPr lang="zh-TW" altLang="en-US" sz="2800" dirty="0" smtClean="0">
                <a:solidFill>
                  <a:srgbClr val="FFFF0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我假日的時候我會爸爸和媽媽去騎腳踏車</a:t>
            </a:r>
            <a:endParaRPr lang="zh-TW" altLang="en-US" sz="2800" dirty="0">
              <a:solidFill>
                <a:srgbClr val="FFFF0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8446" y="1018904"/>
            <a:ext cx="3422469" cy="4526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8512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電路">
  <a:themeElements>
    <a:clrScheme name="電路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電路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電路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TM04033919[[fn=電路]]</Template>
  <TotalTime>34</TotalTime>
  <Words>16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Tw Cen MT</vt:lpstr>
      <vt:lpstr>文鼎空疊圓</vt:lpstr>
      <vt:lpstr>文鼎甜妞體P</vt:lpstr>
      <vt:lpstr>新細明體</vt:lpstr>
      <vt:lpstr>Arial</vt:lpstr>
      <vt:lpstr>Trebuchet MS</vt:lpstr>
      <vt:lpstr>電路</vt:lpstr>
      <vt:lpstr>我喜歡騎腳踏車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我喜歡彈鋼琴</dc:title>
  <dc:creator>Windows 使用者</dc:creator>
  <cp:lastModifiedBy>Windows 使用者</cp:lastModifiedBy>
  <cp:revision>6</cp:revision>
  <dcterms:created xsi:type="dcterms:W3CDTF">2021-09-13T03:02:32Z</dcterms:created>
  <dcterms:modified xsi:type="dcterms:W3CDTF">2021-09-27T03:03:33Z</dcterms:modified>
</cp:coreProperties>
</file>