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-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1803405"/>
            <a:ext cx="94488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632201"/>
            <a:ext cx="94488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909561" y="4314328"/>
            <a:ext cx="2910840" cy="374642"/>
          </a:xfrm>
        </p:spPr>
        <p:txBody>
          <a:bodyPr/>
          <a:lstStyle/>
          <a:p>
            <a:fld id="{58796F75-12E8-4545-A9BA-641F560F5A5B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371600" y="4323845"/>
            <a:ext cx="6400800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7200" y="1430866"/>
            <a:ext cx="2743200" cy="365125"/>
          </a:xfrm>
        </p:spPr>
        <p:txBody>
          <a:bodyPr/>
          <a:lstStyle/>
          <a:p>
            <a:fld id="{9042CCE6-302D-4FC6-B81A-913B3C8AA2C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454114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77" y="4697360"/>
            <a:ext cx="10822034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1727" y="941439"/>
            <a:ext cx="10821840" cy="3478161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516715"/>
            <a:ext cx="10820400" cy="701969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796F75-12E8-4545-A9BA-641F560F5A5B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42CCE6-302D-4FC6-B81A-913B3C8AA2C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576719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2"/>
            <a:ext cx="1082040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9133"/>
            <a:ext cx="10130516" cy="99906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58796F75-12E8-4545-A9BA-641F560F5A5B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9042CCE6-302D-4FC6-B81A-913B3C8AA2C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0522834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67" y="753533"/>
            <a:ext cx="10151533" cy="2604495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303865" y="3365556"/>
            <a:ext cx="9592736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959862"/>
            <a:ext cx="10151533" cy="679871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58796F75-12E8-4545-A9BA-641F560F5A5B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9042CCE6-302D-4FC6-B81A-913B3C8AA2CF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9" name="TextBox 8"/>
          <p:cNvSpPr txBox="1"/>
          <p:nvPr/>
        </p:nvSpPr>
        <p:spPr>
          <a:xfrm>
            <a:off x="476250" y="93345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984230" y="270129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36297666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95" y="1124701"/>
            <a:ext cx="10146186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8315"/>
            <a:ext cx="10144654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78883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58796F75-12E8-4545-A9BA-641F560F5A5B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8883"/>
            <a:ext cx="6991492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9042CCE6-302D-4FC6-B81A-913B3C8AA2C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3846605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895600" y="761999"/>
            <a:ext cx="8610599" cy="1303867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800" y="2202080"/>
            <a:ext cx="3456432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799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68800" y="2201333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366858" y="2904067"/>
            <a:ext cx="3456432" cy="331461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51800" y="2192866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8051801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796F75-12E8-4545-A9BA-641F560F5A5B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42CCE6-302D-4FC6-B81A-913B3C8AA2C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6652820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圖片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599" cy="12954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8618" y="4191000"/>
            <a:ext cx="3451582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8618" y="2362200"/>
            <a:ext cx="3451582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8618" y="4873764"/>
            <a:ext cx="3451582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74263" y="4191000"/>
            <a:ext cx="3448935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374263" y="2362200"/>
            <a:ext cx="3448936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374264" y="4873763"/>
            <a:ext cx="344893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49731" y="4191000"/>
            <a:ext cx="3456469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049855" y="2362200"/>
            <a:ext cx="3447878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8049731" y="4873761"/>
            <a:ext cx="345244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796F75-12E8-4545-A9BA-641F560F5A5B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42CCE6-302D-4FC6-B81A-913B3C8AA2C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71626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194559"/>
            <a:ext cx="10820400" cy="4024125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796F75-12E8-4545-A9BA-641F560F5A5B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42CCE6-302D-4FC6-B81A-913B3C8AA2C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8308763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48800" y="745066"/>
            <a:ext cx="2057400" cy="3903133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4466" y="745067"/>
            <a:ext cx="8204201" cy="3903133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79941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58796F75-12E8-4545-A9BA-641F560F5A5B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0"/>
            <a:ext cx="6991492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9042CCE6-302D-4FC6-B81A-913B3C8AA2C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722857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796F75-12E8-4545-A9BA-641F560F5A5B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42CCE6-302D-4FC6-B81A-913B3C8AA2C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23224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3"/>
            <a:ext cx="10820399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467" y="3641725"/>
            <a:ext cx="10490200" cy="955675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58796F75-12E8-4545-A9BA-641F560F5A5B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1"/>
            <a:ext cx="6991492" cy="36406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9042CCE6-302D-4FC6-B81A-913B3C8AA2C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658014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194559"/>
            <a:ext cx="5334000" cy="4024125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194559"/>
            <a:ext cx="5334000" cy="4024125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796F75-12E8-4545-A9BA-641F560F5A5B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42CCE6-302D-4FC6-B81A-913B3C8AA2C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662195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600" cy="12954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9" y="2183802"/>
            <a:ext cx="507999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3132666"/>
            <a:ext cx="5311775" cy="3086019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0" y="2183802"/>
            <a:ext cx="5105400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132666"/>
            <a:ext cx="5334000" cy="3086019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796F75-12E8-4545-A9BA-641F560F5A5B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42CCE6-302D-4FC6-B81A-913B3C8AA2C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29686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796F75-12E8-4545-A9BA-641F560F5A5B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42CCE6-302D-4FC6-B81A-913B3C8AA2C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897811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796F75-12E8-4545-A9BA-641F560F5A5B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42CCE6-302D-4FC6-B81A-913B3C8AA2C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585549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41148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95582" y="746759"/>
            <a:ext cx="6510618" cy="5471925"/>
          </a:xfrm>
        </p:spPr>
        <p:txBody>
          <a:bodyPr anchor="ctr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411480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796F75-12E8-4545-A9BA-641F560F5A5B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42CCE6-302D-4FC6-B81A-913B3C8AA2C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801520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687324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861238" y="751241"/>
            <a:ext cx="3644962" cy="5467443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687324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796F75-12E8-4545-A9BA-641F560F5A5B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42CCE6-302D-4FC6-B81A-913B3C8AA2C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072608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2-HD-TOP.pn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4414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895600" y="764373"/>
            <a:ext cx="861060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194560"/>
            <a:ext cx="10820400" cy="40241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95360" y="6356350"/>
            <a:ext cx="29108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796F75-12E8-4545-A9BA-641F560F5A5B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355845"/>
            <a:ext cx="7772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3810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42CCE6-302D-4FC6-B81A-913B3C8AA2C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992655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  <p:sldLayoutId id="2147483695" r:id="rId17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3182984" y="221026"/>
            <a:ext cx="6601096" cy="2296160"/>
          </a:xfrm>
        </p:spPr>
        <p:txBody>
          <a:bodyPr>
            <a:normAutofit/>
          </a:bodyPr>
          <a:lstStyle/>
          <a:p>
            <a:r>
              <a:rPr lang="zh-TW" altLang="en-US" sz="6600" dirty="0" smtClean="0">
                <a:solidFill>
                  <a:srgbClr val="FF0000"/>
                </a:solidFill>
                <a:latin typeface="文鼎中特廣告體" panose="020B0602010101010101" pitchFamily="34" charset="-120"/>
                <a:ea typeface="文鼎中特廣告體" panose="020B0602010101010101" pitchFamily="34" charset="-120"/>
              </a:rPr>
              <a:t>我喜歡騎腳踏車</a:t>
            </a:r>
            <a:endParaRPr lang="zh-TW" altLang="en-US" sz="6600" dirty="0">
              <a:solidFill>
                <a:srgbClr val="FF0000"/>
              </a:solidFill>
              <a:latin typeface="文鼎中特廣告體" panose="020B0602010101010101" pitchFamily="34" charset="-120"/>
              <a:ea typeface="文鼎中特廣告體" panose="020B0602010101010101" pitchFamily="34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940629" y="2893265"/>
            <a:ext cx="9144000" cy="1655762"/>
          </a:xfrm>
        </p:spPr>
        <p:txBody>
          <a:bodyPr>
            <a:normAutofit/>
          </a:bodyPr>
          <a:lstStyle/>
          <a:p>
            <a:r>
              <a:rPr lang="zh-TW" altLang="en-US" sz="3600" dirty="0" smtClean="0">
                <a:solidFill>
                  <a:srgbClr val="7030A0"/>
                </a:solidFill>
                <a:latin typeface="文鼎中特廣告體" panose="020B0602010101010101" pitchFamily="34" charset="-120"/>
                <a:ea typeface="文鼎中特廣告體" panose="020B0602010101010101" pitchFamily="34" charset="-120"/>
              </a:rPr>
              <a:t>我去公園騎腳踏車</a:t>
            </a:r>
            <a:endParaRPr lang="en-US" altLang="zh-TW" sz="3600" dirty="0" smtClean="0">
              <a:solidFill>
                <a:srgbClr val="7030A0"/>
              </a:solidFill>
              <a:latin typeface="文鼎中特廣告體" panose="020B0602010101010101" pitchFamily="34" charset="-120"/>
              <a:ea typeface="文鼎中特廣告體" panose="020B0602010101010101" pitchFamily="34" charset="-120"/>
            </a:endParaRPr>
          </a:p>
          <a:p>
            <a:r>
              <a:rPr lang="zh-TW" altLang="en-US" sz="3600" dirty="0" smtClean="0">
                <a:solidFill>
                  <a:srgbClr val="7030A0"/>
                </a:solidFill>
                <a:latin typeface="文鼎中特廣告體" panose="020B0602010101010101" pitchFamily="34" charset="-120"/>
                <a:ea typeface="文鼎中特廣告體" panose="020B0602010101010101" pitchFamily="34" charset="-120"/>
              </a:rPr>
              <a:t>遇見同學</a:t>
            </a:r>
            <a:endParaRPr lang="zh-TW" altLang="en-US" sz="3600" dirty="0">
              <a:solidFill>
                <a:srgbClr val="7030A0"/>
              </a:solidFill>
              <a:latin typeface="文鼎中特廣告體" panose="020B0602010101010101" pitchFamily="34" charset="-120"/>
              <a:ea typeface="文鼎中特廣告體" panose="020B0602010101010101" pitchFamily="34" charset="-120"/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35697" y="2893265"/>
            <a:ext cx="3133085" cy="3840162"/>
          </a:xfrm>
          <a:prstGeom prst="rect">
            <a:avLst/>
          </a:prstGeom>
        </p:spPr>
      </p:pic>
      <p:pic>
        <p:nvPicPr>
          <p:cNvPr id="5" name="圖片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366838">
            <a:off x="635862" y="3320410"/>
            <a:ext cx="3291568" cy="36390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3906388"/>
      </p:ext>
    </p:extLst>
  </p:cSld>
  <p:clrMapOvr>
    <a:masterClrMapping/>
  </p:clrMapOvr>
</p:sld>
</file>

<file path=ppt/theme/theme1.xml><?xml version="1.0" encoding="utf-8"?>
<a:theme xmlns:a="http://schemas.openxmlformats.org/drawingml/2006/main" name="飛機雲">
  <a:themeElements>
    <a:clrScheme name="飛機雲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E5224E"/>
      </a:accent1>
      <a:accent2>
        <a:srgbClr val="9D074E"/>
      </a:accent2>
      <a:accent3>
        <a:srgbClr val="7F2294"/>
      </a:accent3>
      <a:accent4>
        <a:srgbClr val="8D65EA"/>
      </a:accent4>
      <a:accent5>
        <a:srgbClr val="588FE2"/>
      </a:accent5>
      <a:accent6>
        <a:srgbClr val="127CA4"/>
      </a:accent6>
      <a:hlink>
        <a:srgbClr val="FB4AB6"/>
      </a:hlink>
      <a:folHlink>
        <a:srgbClr val="F98FE9"/>
      </a:folHlink>
    </a:clrScheme>
    <a:fontScheme name="飛機雲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飛機雲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6DB8EB18-3657-4051-A897-2ED38832359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TM04033937[[fn=飛機雲]]</Template>
  <TotalTime>30</TotalTime>
  <Words>11</Words>
  <Application>Microsoft Office PowerPoint</Application>
  <PresentationFormat>寬螢幕</PresentationFormat>
  <Paragraphs>3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文鼎中特廣告體</vt:lpstr>
      <vt:lpstr>新細明體</vt:lpstr>
      <vt:lpstr>Arial</vt:lpstr>
      <vt:lpstr>Century Gothic</vt:lpstr>
      <vt:lpstr>飛機雲</vt:lpstr>
      <vt:lpstr>我喜歡騎腳踏車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我喜歡騎腳踏車</dc:title>
  <dc:creator>Windows 使用者</dc:creator>
  <cp:lastModifiedBy>Windows 使用者</cp:lastModifiedBy>
  <cp:revision>5</cp:revision>
  <dcterms:created xsi:type="dcterms:W3CDTF">2021-09-13T03:02:26Z</dcterms:created>
  <dcterms:modified xsi:type="dcterms:W3CDTF">2021-09-27T02:59:19Z</dcterms:modified>
</cp:coreProperties>
</file>