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76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6C7A7-5316-48AD-94E1-FB4D15D1E3B4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67460ECB-1A48-4295-AEAE-41E366D6EB3B}" type="slidenum">
              <a:rPr lang="zh-TW" altLang="en-US" smtClean="0"/>
              <a:t>‹#›</a:t>
            </a:fld>
            <a:endParaRPr lang="zh-TW" alt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482042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6C7A7-5316-48AD-94E1-FB4D15D1E3B4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460ECB-1A48-4295-AEAE-41E366D6EB3B}" type="slidenum">
              <a:rPr lang="zh-TW" altLang="en-US" smtClean="0"/>
              <a:t>‹#›</a:t>
            </a:fld>
            <a:endParaRPr lang="zh-TW" altLang="en-US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55369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6C7A7-5316-48AD-94E1-FB4D15D1E3B4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460ECB-1A48-4295-AEAE-41E366D6EB3B}" type="slidenum">
              <a:rPr lang="zh-TW" altLang="en-US" smtClean="0"/>
              <a:t>‹#›</a:t>
            </a:fld>
            <a:endParaRPr lang="zh-TW" alt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433236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6C7A7-5316-48AD-94E1-FB4D15D1E3B4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460ECB-1A48-4295-AEAE-41E366D6EB3B}" type="slidenum">
              <a:rPr lang="zh-TW" altLang="en-US" smtClean="0"/>
              <a:t>‹#›</a:t>
            </a:fld>
            <a:endParaRPr lang="zh-TW" altLang="en-US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967670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6C7A7-5316-48AD-94E1-FB4D15D1E3B4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460ECB-1A48-4295-AEAE-41E366D6EB3B}" type="slidenum">
              <a:rPr lang="zh-TW" altLang="en-US" smtClean="0"/>
              <a:t>‹#›</a:t>
            </a:fld>
            <a:endParaRPr lang="zh-TW" alt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718519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6C7A7-5316-48AD-94E1-FB4D15D1E3B4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460ECB-1A48-4295-AEAE-41E366D6EB3B}" type="slidenum">
              <a:rPr lang="zh-TW" altLang="en-US" smtClean="0"/>
              <a:t>‹#›</a:t>
            </a:fld>
            <a:endParaRPr lang="zh-TW" altLang="en-US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968134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6C7A7-5316-48AD-94E1-FB4D15D1E3B4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460ECB-1A48-4295-AEAE-41E366D6EB3B}" type="slidenum">
              <a:rPr lang="zh-TW" altLang="en-US" smtClean="0"/>
              <a:t>‹#›</a:t>
            </a:fld>
            <a:endParaRPr lang="zh-TW" altLang="en-US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945125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6C7A7-5316-48AD-94E1-FB4D15D1E3B4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460ECB-1A48-4295-AEAE-41E366D6EB3B}" type="slidenum">
              <a:rPr lang="zh-TW" altLang="en-US" smtClean="0"/>
              <a:t>‹#›</a:t>
            </a:fld>
            <a:endParaRPr lang="zh-TW" altLang="en-US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974268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6C7A7-5316-48AD-94E1-FB4D15D1E3B4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460ECB-1A48-4295-AEAE-41E366D6EB3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41637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6C7A7-5316-48AD-94E1-FB4D15D1E3B4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460ECB-1A48-4295-AEAE-41E366D6EB3B}" type="slidenum">
              <a:rPr lang="zh-TW" altLang="en-US" smtClean="0"/>
              <a:t>‹#›</a:t>
            </a:fld>
            <a:endParaRPr lang="zh-TW" altLang="en-US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449453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91C6C7A7-5316-48AD-94E1-FB4D15D1E3B4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460ECB-1A48-4295-AEAE-41E366D6EB3B}" type="slidenum">
              <a:rPr lang="zh-TW" altLang="en-US" smtClean="0"/>
              <a:t>‹#›</a:t>
            </a:fld>
            <a:endParaRPr lang="zh-TW" altLang="en-US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204179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C6C7A7-5316-48AD-94E1-FB4D15D1E3B4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7460ECB-1A48-4295-AEAE-41E366D6EB3B}" type="slidenum">
              <a:rPr lang="zh-TW" altLang="en-US" smtClean="0"/>
              <a:t>‹#›</a:t>
            </a:fld>
            <a:endParaRPr lang="zh-TW" alt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43258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7" r:id="rId1"/>
    <p:sldLayoutId id="2147483778" r:id="rId2"/>
    <p:sldLayoutId id="2147483779" r:id="rId3"/>
    <p:sldLayoutId id="2147483780" r:id="rId4"/>
    <p:sldLayoutId id="2147483781" r:id="rId5"/>
    <p:sldLayoutId id="2147483782" r:id="rId6"/>
    <p:sldLayoutId id="2147483783" r:id="rId7"/>
    <p:sldLayoutId id="2147483784" r:id="rId8"/>
    <p:sldLayoutId id="2147483785" r:id="rId9"/>
    <p:sldLayoutId id="2147483786" r:id="rId10"/>
    <p:sldLayoutId id="214748378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638697" y="255772"/>
            <a:ext cx="7667896" cy="1606731"/>
          </a:xfrm>
        </p:spPr>
        <p:txBody>
          <a:bodyPr>
            <a:normAutofit/>
          </a:bodyPr>
          <a:lstStyle/>
          <a:p>
            <a:r>
              <a:rPr lang="zh-TW" altLang="en-US" sz="8000" dirty="0" smtClean="0">
                <a:solidFill>
                  <a:srgbClr val="00B0F0"/>
                </a:solidFill>
                <a:latin typeface="Algerian" panose="04020705040A02060702" pitchFamily="82" charset="0"/>
              </a:rPr>
              <a:t>我</a:t>
            </a:r>
            <a:r>
              <a:rPr lang="zh-TW" altLang="en-US" sz="8000" dirty="0" smtClean="0">
                <a:solidFill>
                  <a:srgbClr val="FFFF00"/>
                </a:solidFill>
                <a:latin typeface="Algerian" panose="04020705040A02060702" pitchFamily="82" charset="0"/>
              </a:rPr>
              <a:t>喜歡</a:t>
            </a:r>
            <a:r>
              <a:rPr lang="zh-TW" altLang="en-US" sz="8000" dirty="0" smtClean="0">
                <a:solidFill>
                  <a:srgbClr val="7030A0"/>
                </a:solidFill>
                <a:latin typeface="Algerian" panose="04020705040A02060702" pitchFamily="82" charset="0"/>
              </a:rPr>
              <a:t>騎</a:t>
            </a:r>
            <a:r>
              <a:rPr lang="zh-TW" altLang="en-US" sz="8000" dirty="0" smtClean="0">
                <a:solidFill>
                  <a:srgbClr val="FF0000"/>
                </a:solidFill>
                <a:latin typeface="Algerian" panose="04020705040A02060702" pitchFamily="82" charset="0"/>
              </a:rPr>
              <a:t>腳踏車</a:t>
            </a:r>
            <a:endParaRPr lang="zh-TW" altLang="en-US" sz="8000" dirty="0">
              <a:solidFill>
                <a:srgbClr val="FF0000"/>
              </a:solidFill>
              <a:latin typeface="Algerian" panose="04020705040A02060702" pitchFamily="82" charset="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161212" y="2424927"/>
            <a:ext cx="3631473" cy="1188720"/>
          </a:xfrm>
        </p:spPr>
        <p:txBody>
          <a:bodyPr>
            <a:normAutofit fontScale="92500" lnSpcReduction="20000"/>
          </a:bodyPr>
          <a:lstStyle/>
          <a:p>
            <a:r>
              <a:rPr lang="zh-TW" altLang="en-US" sz="3600" dirty="0" smtClean="0">
                <a:solidFill>
                  <a:srgbClr val="00B050"/>
                </a:solidFill>
              </a:rPr>
              <a:t>我和爸爸去淡水騎腳踏車</a:t>
            </a:r>
            <a:endParaRPr lang="zh-TW" altLang="en-US" sz="3600" dirty="0">
              <a:solidFill>
                <a:srgbClr val="00B050"/>
              </a:solidFill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370279">
            <a:off x="6767948" y="2329278"/>
            <a:ext cx="5101817" cy="44245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4877653"/>
      </p:ext>
    </p:extLst>
  </p:cSld>
  <p:clrMapOvr>
    <a:masterClrMapping/>
  </p:clrMapOvr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TM10001114[[fn=圖庫]]</Template>
  <TotalTime>30</TotalTime>
  <Words>11</Words>
  <Application>Microsoft Office PowerPoint</Application>
  <PresentationFormat>寬螢幕</PresentationFormat>
  <Paragraphs>2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Gill Sans MT</vt:lpstr>
      <vt:lpstr>新細明體</vt:lpstr>
      <vt:lpstr>Algerian</vt:lpstr>
      <vt:lpstr>Arial</vt:lpstr>
      <vt:lpstr>Gallery</vt:lpstr>
      <vt:lpstr>我喜歡騎腳踏車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我喜歡騎腳踏車</dc:title>
  <dc:creator>Windows 使用者</dc:creator>
  <cp:lastModifiedBy>Windows 使用者</cp:lastModifiedBy>
  <cp:revision>5</cp:revision>
  <dcterms:created xsi:type="dcterms:W3CDTF">2021-09-13T03:03:10Z</dcterms:created>
  <dcterms:modified xsi:type="dcterms:W3CDTF">2021-09-27T02:59:34Z</dcterms:modified>
</cp:coreProperties>
</file>