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59" autoAdjust="0"/>
    <p:restoredTop sz="86472" autoAdjust="0"/>
  </p:normalViewPr>
  <p:slideViewPr>
    <p:cSldViewPr snapToGrid="0">
      <p:cViewPr varScale="1">
        <p:scale>
          <a:sx n="63" d="100"/>
          <a:sy n="63" d="100"/>
        </p:scale>
        <p:origin x="222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F5963CC6-74A7-458A-A497-AC2E9326E8D7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C70228A0-E24B-46FD-9E65-FE4C18761D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55395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63CC6-74A7-458A-A497-AC2E9326E8D7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228A0-E24B-46FD-9E65-FE4C18761D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99988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F5963CC6-74A7-458A-A497-AC2E9326E8D7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C70228A0-E24B-46FD-9E65-FE4C18761D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54992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F5963CC6-74A7-458A-A497-AC2E9326E8D7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C70228A0-E24B-46FD-9E65-FE4C18761D5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247045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F5963CC6-74A7-458A-A497-AC2E9326E8D7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C70228A0-E24B-46FD-9E65-FE4C18761D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012745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63CC6-74A7-458A-A497-AC2E9326E8D7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228A0-E24B-46FD-9E65-FE4C18761D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78448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63CC6-74A7-458A-A497-AC2E9326E8D7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228A0-E24B-46FD-9E65-FE4C18761D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57203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63CC6-74A7-458A-A497-AC2E9326E8D7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228A0-E24B-46FD-9E65-FE4C18761D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010778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F5963CC6-74A7-458A-A497-AC2E9326E8D7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C70228A0-E24B-46FD-9E65-FE4C18761D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4157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63CC6-74A7-458A-A497-AC2E9326E8D7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228A0-E24B-46FD-9E65-FE4C18761D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85566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F5963CC6-74A7-458A-A497-AC2E9326E8D7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C70228A0-E24B-46FD-9E65-FE4C18761D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2927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63CC6-74A7-458A-A497-AC2E9326E8D7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228A0-E24B-46FD-9E65-FE4C18761D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4646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63CC6-74A7-458A-A497-AC2E9326E8D7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228A0-E24B-46FD-9E65-FE4C18761D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18083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63CC6-74A7-458A-A497-AC2E9326E8D7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228A0-E24B-46FD-9E65-FE4C18761D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2525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63CC6-74A7-458A-A497-AC2E9326E8D7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228A0-E24B-46FD-9E65-FE4C18761D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3847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63CC6-74A7-458A-A497-AC2E9326E8D7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228A0-E24B-46FD-9E65-FE4C18761D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17992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63CC6-74A7-458A-A497-AC2E9326E8D7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228A0-E24B-46FD-9E65-FE4C18761D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757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963CC6-74A7-458A-A497-AC2E9326E8D7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228A0-E24B-46FD-9E65-FE4C18761D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769913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  <p:sldLayoutId id="2147483774" r:id="rId12"/>
    <p:sldLayoutId id="2147483775" r:id="rId13"/>
    <p:sldLayoutId id="2147483776" r:id="rId14"/>
    <p:sldLayoutId id="2147483777" r:id="rId15"/>
    <p:sldLayoutId id="2147483778" r:id="rId16"/>
    <p:sldLayoutId id="214748377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57348" y="391886"/>
            <a:ext cx="4850674" cy="910454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>
                <a:solidFill>
                  <a:schemeClr val="accent2">
                    <a:lumMod val="75000"/>
                  </a:schemeClr>
                </a:solidFill>
              </a:rPr>
              <a:t>我喜歡玩手機</a:t>
            </a:r>
            <a:endParaRPr lang="zh-TW" alt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84958" y="1707941"/>
            <a:ext cx="2795453" cy="1508759"/>
          </a:xfrm>
        </p:spPr>
        <p:txBody>
          <a:bodyPr>
            <a:normAutofit/>
          </a:bodyPr>
          <a:lstStyle/>
          <a:p>
            <a:r>
              <a:rPr lang="zh-TW" altLang="en-US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因為手機很好玩</a:t>
            </a:r>
            <a:endParaRPr lang="en-US" altLang="zh-TW" b="1" dirty="0" smtClean="0">
              <a:solidFill>
                <a:schemeClr val="accent5">
                  <a:lumMod val="60000"/>
                  <a:lumOff val="40000"/>
                </a:schemeClr>
              </a:solidFill>
            </a:endParaRPr>
          </a:p>
          <a:p>
            <a:r>
              <a:rPr lang="zh-TW" altLang="en-US" b="1" dirty="0" smtClean="0">
                <a:solidFill>
                  <a:srgbClr val="FFFF00"/>
                </a:solidFill>
              </a:rPr>
              <a:t>還可以和朋友玩</a:t>
            </a:r>
            <a:endParaRPr lang="en-US" altLang="zh-TW" b="1" dirty="0" smtClean="0">
              <a:solidFill>
                <a:srgbClr val="FFFF00"/>
              </a:solidFill>
            </a:endParaRPr>
          </a:p>
          <a:p>
            <a:r>
              <a:rPr lang="zh-TW" altLang="en-US" b="1" dirty="0">
                <a:solidFill>
                  <a:srgbClr val="7030A0"/>
                </a:solidFill>
              </a:rPr>
              <a:t>還不用學</a:t>
            </a:r>
            <a:r>
              <a:rPr lang="zh-TW" altLang="en-US" b="1" dirty="0" smtClean="0">
                <a:solidFill>
                  <a:srgbClr val="7030A0"/>
                </a:solidFill>
              </a:rPr>
              <a:t>怎麼玩</a:t>
            </a:r>
            <a:endParaRPr lang="en-US" altLang="zh-TW" b="1" dirty="0">
              <a:solidFill>
                <a:srgbClr val="7030A0"/>
              </a:solidFill>
            </a:endParaRPr>
          </a:p>
          <a:p>
            <a:endParaRPr lang="zh-TW" altLang="en-US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5223" y="1123911"/>
            <a:ext cx="3656017" cy="4490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0676142"/>
      </p:ext>
    </p:extLst>
  </p:cSld>
  <p:clrMapOvr>
    <a:masterClrMapping/>
  </p:clrMapOvr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32</TotalTime>
  <Words>18</Words>
  <Application>Microsoft Office PowerPoint</Application>
  <PresentationFormat>寬螢幕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新細明體</vt:lpstr>
      <vt:lpstr>Arial</vt:lpstr>
      <vt:lpstr>Century Gothic</vt:lpstr>
      <vt:lpstr>飛機雲</vt:lpstr>
      <vt:lpstr>我喜歡玩手機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我喜歡玩手機</dc:title>
  <dc:creator>Windows 使用者</dc:creator>
  <cp:lastModifiedBy>Windows 使用者</cp:lastModifiedBy>
  <cp:revision>5</cp:revision>
  <dcterms:created xsi:type="dcterms:W3CDTF">2021-09-13T03:04:40Z</dcterms:created>
  <dcterms:modified xsi:type="dcterms:W3CDTF">2021-09-27T03:07:21Z</dcterms:modified>
</cp:coreProperties>
</file>