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8976" autoAdjust="0"/>
  </p:normalViewPr>
  <p:slideViewPr>
    <p:cSldViewPr snapToGrid="0">
      <p:cViewPr>
        <p:scale>
          <a:sx n="66" d="100"/>
          <a:sy n="66" d="100"/>
        </p:scale>
        <p:origin x="900" y="-3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AD36E-6B38-4C93-87D8-294EF78E363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A53A4-0776-4E9C-B4B3-EB924FEB4E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703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5A53A4-0776-4E9C-B4B3-EB924FEB4E67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94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71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44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556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356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5410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346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3473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09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541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190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133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31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77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851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631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9214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7EF74-4C76-4F9A-BC35-E1C428C6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5C50ED-1CEB-44CA-B6FB-E51EA42D8D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297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" y="377780"/>
            <a:ext cx="6666411" cy="238760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7030A0"/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我喜歡騎腳踏車</a:t>
            </a:r>
            <a:endParaRPr lang="zh-TW" altLang="en-US" sz="7200" dirty="0">
              <a:solidFill>
                <a:srgbClr val="7030A0"/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33829" y="2765380"/>
            <a:ext cx="6968308" cy="84867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200" dirty="0" smtClean="0">
                <a:solidFill>
                  <a:srgbClr val="C0000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假日的時候我會和</a:t>
            </a:r>
            <a:r>
              <a:rPr lang="zh-TW" altLang="en-US" sz="3000" dirty="0" smtClean="0">
                <a:solidFill>
                  <a:srgbClr val="C0000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姊姊</a:t>
            </a:r>
            <a:r>
              <a:rPr lang="zh-TW" altLang="en-US" sz="3200" dirty="0" smtClean="0">
                <a:solidFill>
                  <a:srgbClr val="C0000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一起</a:t>
            </a:r>
            <a:r>
              <a:rPr lang="zh-TW" altLang="en-US" sz="3200" dirty="0" smtClean="0">
                <a:solidFill>
                  <a:srgbClr val="C0000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去騎腳踏車有時會遇到</a:t>
            </a:r>
            <a:r>
              <a:rPr lang="zh-TW" altLang="en-US" sz="3200" dirty="0" smtClean="0">
                <a:solidFill>
                  <a:srgbClr val="C00000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朋友</a:t>
            </a:r>
            <a:endParaRPr lang="zh-TW" altLang="en-US" sz="3200" dirty="0">
              <a:solidFill>
                <a:srgbClr val="C00000"/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7410">
            <a:off x="7694568" y="1494602"/>
            <a:ext cx="3291568" cy="344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65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20</Words>
  <Application>Microsoft Office PowerPoint</Application>
  <PresentationFormat>寬螢幕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文鼎ＰＯＰ－２</vt:lpstr>
      <vt:lpstr>文鼎超顏楷</vt:lpstr>
      <vt:lpstr>微軟正黑體</vt:lpstr>
      <vt:lpstr>新細明體</vt:lpstr>
      <vt:lpstr>Arial</vt:lpstr>
      <vt:lpstr>Calibri</vt:lpstr>
      <vt:lpstr>Trebuchet MS</vt:lpstr>
      <vt:lpstr>Wingdings 3</vt:lpstr>
      <vt:lpstr>多面向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6</cp:revision>
  <dcterms:created xsi:type="dcterms:W3CDTF">2021-09-13T02:54:35Z</dcterms:created>
  <dcterms:modified xsi:type="dcterms:W3CDTF">2021-09-27T02:58:45Z</dcterms:modified>
</cp:coreProperties>
</file>