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EFF1C-80C1-4424-AE18-15B1A6CF9829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0DA14-952A-49DA-BC65-1EAE8E8E9C9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244919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EFF1C-80C1-4424-AE18-15B1A6CF9829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0DA14-952A-49DA-BC65-1EAE8E8E9C9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017861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EFF1C-80C1-4424-AE18-15B1A6CF9829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0DA14-952A-49DA-BC65-1EAE8E8E9C94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8568124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EFF1C-80C1-4424-AE18-15B1A6CF9829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0DA14-952A-49DA-BC65-1EAE8E8E9C9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99076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EFF1C-80C1-4424-AE18-15B1A6CF9829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0DA14-952A-49DA-BC65-1EAE8E8E9C94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1488610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EFF1C-80C1-4424-AE18-15B1A6CF9829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0DA14-952A-49DA-BC65-1EAE8E8E9C9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4966628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EFF1C-80C1-4424-AE18-15B1A6CF9829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0DA14-952A-49DA-BC65-1EAE8E8E9C9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317166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EFF1C-80C1-4424-AE18-15B1A6CF9829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0DA14-952A-49DA-BC65-1EAE8E8E9C9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413169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EFF1C-80C1-4424-AE18-15B1A6CF9829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0DA14-952A-49DA-BC65-1EAE8E8E9C9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944147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EFF1C-80C1-4424-AE18-15B1A6CF9829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0DA14-952A-49DA-BC65-1EAE8E8E9C9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740736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EFF1C-80C1-4424-AE18-15B1A6CF9829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0DA14-952A-49DA-BC65-1EAE8E8E9C9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00183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EFF1C-80C1-4424-AE18-15B1A6CF9829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0DA14-952A-49DA-BC65-1EAE8E8E9C9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283533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EFF1C-80C1-4424-AE18-15B1A6CF9829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0DA14-952A-49DA-BC65-1EAE8E8E9C9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13739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EFF1C-80C1-4424-AE18-15B1A6CF9829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0DA14-952A-49DA-BC65-1EAE8E8E9C9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304825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EFF1C-80C1-4424-AE18-15B1A6CF9829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0DA14-952A-49DA-BC65-1EAE8E8E9C9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873970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EFF1C-80C1-4424-AE18-15B1A6CF9829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0DA14-952A-49DA-BC65-1EAE8E8E9C9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454567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BEFF1C-80C1-4424-AE18-15B1A6CF9829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7AC0DA14-952A-49DA-BC65-1EAE8E8E9C9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338363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40080" y="2377440"/>
            <a:ext cx="5184700" cy="1018903"/>
          </a:xfrm>
          <a:solidFill>
            <a:schemeClr val="bg1"/>
          </a:solidFill>
        </p:spPr>
        <p:txBody>
          <a:bodyPr>
            <a:normAutofit fontScale="90000"/>
          </a:bodyPr>
          <a:lstStyle/>
          <a:p>
            <a:r>
              <a:rPr lang="zh-TW" altLang="en-US" sz="7200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我</a:t>
            </a:r>
            <a:r>
              <a:rPr lang="zh-TW" altLang="en-US" sz="7200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喜歡打籃球</a:t>
            </a:r>
            <a:endParaRPr lang="zh-TW" altLang="en-US" sz="7200" dirty="0">
              <a:solidFill>
                <a:schemeClr val="accent2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894177" y="3583837"/>
            <a:ext cx="4695470" cy="800780"/>
          </a:xfrm>
          <a:solidFill>
            <a:schemeClr val="bg1"/>
          </a:solidFill>
        </p:spPr>
        <p:txBody>
          <a:bodyPr>
            <a:normAutofit fontScale="92500" lnSpcReduction="10000"/>
          </a:bodyPr>
          <a:lstStyle/>
          <a:p>
            <a:r>
              <a:rPr lang="zh-TW" altLang="en-US" sz="5400" dirty="0" smtClean="0">
                <a:solidFill>
                  <a:srgbClr val="FF000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打籃球可以長</a:t>
            </a:r>
            <a:r>
              <a:rPr lang="zh-TW" altLang="en-US" sz="5400" dirty="0">
                <a:solidFill>
                  <a:srgbClr val="FF000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高</a:t>
            </a:r>
            <a:endParaRPr lang="zh-TW" altLang="en-US" sz="5400" dirty="0">
              <a:solidFill>
                <a:srgbClr val="FF0000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9647" y="2564934"/>
            <a:ext cx="2626889" cy="4293066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9039495" y="2564934"/>
            <a:ext cx="2551907" cy="40318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1964"/>
      </p:ext>
    </p:extLst>
  </p:cSld>
  <p:clrMapOvr>
    <a:masterClrMapping/>
  </p:clrMapOvr>
</p:sld>
</file>

<file path=ppt/theme/theme1.xml><?xml version="1.0" encoding="utf-8"?>
<a:theme xmlns:a="http://schemas.openxmlformats.org/drawingml/2006/main" name="多面向">
  <a:themeElements>
    <a:clrScheme name="多面向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34</TotalTime>
  <Words>9</Words>
  <Application>Microsoft Office PowerPoint</Application>
  <PresentationFormat>寬螢幕</PresentationFormat>
  <Paragraphs>2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文鼎甜妞體P</vt:lpstr>
      <vt:lpstr>微軟正黑體</vt:lpstr>
      <vt:lpstr>Arial</vt:lpstr>
      <vt:lpstr>Trebuchet MS</vt:lpstr>
      <vt:lpstr>Wingdings 3</vt:lpstr>
      <vt:lpstr>多面向</vt:lpstr>
      <vt:lpstr>我喜歡打籃球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我喜歡睡覺</dc:title>
  <dc:creator>Windows 使用者</dc:creator>
  <cp:lastModifiedBy>Windows 使用者</cp:lastModifiedBy>
  <cp:revision>4</cp:revision>
  <dcterms:created xsi:type="dcterms:W3CDTF">2021-09-13T03:02:40Z</dcterms:created>
  <dcterms:modified xsi:type="dcterms:W3CDTF">2021-09-27T03:04:56Z</dcterms:modified>
</cp:coreProperties>
</file>