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4463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9695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9255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156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919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788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9000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5716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94453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8211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1781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E059B-6CED-439A-8390-31390D9F453B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AB589-1425-437F-BB2C-3D3AEB6692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361485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">
              <a:srgbClr val="FF0000"/>
            </a:gs>
            <a:gs pos="56000">
              <a:srgbClr val="00FF00"/>
            </a:gs>
            <a:gs pos="69000">
              <a:srgbClr val="00B0F0"/>
            </a:gs>
            <a:gs pos="36000">
              <a:srgbClr val="FFFF00"/>
            </a:gs>
            <a:gs pos="21000">
              <a:srgbClr val="FFC000"/>
            </a:gs>
            <a:gs pos="87000">
              <a:srgbClr val="7030A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prstTxWarp prst="textTriangle">
              <a:avLst/>
            </a:prstTxWarp>
          </a:bodyPr>
          <a:lstStyle/>
          <a:p>
            <a:r>
              <a:rPr lang="zh-TW" altLang="en-US" dirty="0" smtClean="0">
                <a:ln w="0">
                  <a:solidFill>
                    <a:srgbClr val="7030A0"/>
                  </a:solidFill>
                </a:ln>
                <a:solidFill>
                  <a:srgbClr val="002060"/>
                </a:solidFill>
                <a:effectLst>
                  <a:reflection blurRad="6350" stA="53000" endA="300" endPos="35500" dir="5400000" sy="-90000" algn="bl" rotWithShape="0"/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大家快來猜謎吧！</a:t>
            </a:r>
            <a:endParaRPr lang="zh-TW" altLang="en-US" dirty="0">
              <a:ln w="0">
                <a:solidFill>
                  <a:srgbClr val="7030A0"/>
                </a:solidFill>
              </a:ln>
              <a:solidFill>
                <a:srgbClr val="002060"/>
              </a:solidFill>
              <a:effectLst>
                <a:reflection blurRad="6350" stA="53000" endA="300" endPos="35500" dir="5400000" sy="-90000" algn="bl" rotWithShape="0"/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剪去同側角落矩形 5">
            <a:hlinkClick r:id="" action="ppaction://hlinkshowjump?jump=nextslide"/>
          </p:cNvPr>
          <p:cNvSpPr/>
          <p:nvPr/>
        </p:nvSpPr>
        <p:spPr>
          <a:xfrm>
            <a:off x="3657600" y="5349875"/>
            <a:ext cx="2037806" cy="992778"/>
          </a:xfrm>
          <a:prstGeom prst="snip2Same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開</a:t>
            </a:r>
            <a:r>
              <a:rPr lang="zh-TW" altLang="en-US" sz="4000" dirty="0">
                <a:solidFill>
                  <a:srgbClr val="00206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2509716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 advClick="0">
        <p14:glitter pattern="hexagon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905" y="606472"/>
            <a:ext cx="7367451" cy="3975303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0537" y="1573124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我喜歡什麼玩具</a:t>
            </a:r>
            <a:r>
              <a:rPr lang="en-US" altLang="zh-TW" sz="7200" dirty="0" smtClean="0"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?</a:t>
            </a:r>
            <a:endParaRPr lang="zh-TW" altLang="en-US" sz="7200" dirty="0">
              <a:solidFill>
                <a:srgbClr val="00B0F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6" name="剪去同側角落矩形 5">
            <a:hlinkClick r:id="" action="ppaction://hlinkshowjump?jump=nextslide"/>
          </p:cNvPr>
          <p:cNvSpPr/>
          <p:nvPr/>
        </p:nvSpPr>
        <p:spPr>
          <a:xfrm>
            <a:off x="3657600" y="5349875"/>
            <a:ext cx="2037806" cy="992778"/>
          </a:xfrm>
          <a:prstGeom prst="snip2Same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貼紙</a:t>
            </a:r>
            <a:endParaRPr lang="zh-TW" altLang="en-US" sz="4000" dirty="0">
              <a:solidFill>
                <a:srgbClr val="00206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7" name="剪去同側角落矩形 6">
            <a:hlinkClick r:id="" action="ppaction://hlinkshowjump?jump=nextslide"/>
          </p:cNvPr>
          <p:cNvSpPr/>
          <p:nvPr/>
        </p:nvSpPr>
        <p:spPr>
          <a:xfrm>
            <a:off x="1197429" y="5339624"/>
            <a:ext cx="2037806" cy="992778"/>
          </a:xfrm>
          <a:prstGeom prst="snip2Same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望遠</a:t>
            </a:r>
            <a:r>
              <a:rPr lang="zh-TW" altLang="en-US" sz="4000" dirty="0">
                <a:solidFill>
                  <a:srgbClr val="00206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鏡</a:t>
            </a:r>
            <a:endParaRPr lang="zh-TW" altLang="en-US" sz="4000" dirty="0">
              <a:solidFill>
                <a:srgbClr val="00206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8" name="剪去同側角落矩形 7">
            <a:hlinkClick r:id="" action="ppaction://hlinkshowjump?jump=lastslide"/>
          </p:cNvPr>
          <p:cNvSpPr/>
          <p:nvPr/>
        </p:nvSpPr>
        <p:spPr>
          <a:xfrm>
            <a:off x="6117771" y="5329373"/>
            <a:ext cx="2037806" cy="992778"/>
          </a:xfrm>
          <a:prstGeom prst="snip2Same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陀螺</a:t>
            </a:r>
            <a:endParaRPr lang="zh-TW" altLang="en-US" sz="4000" dirty="0">
              <a:solidFill>
                <a:srgbClr val="00206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64378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 advClick="0">
        <p:dissolve/>
        <p:sndAc>
          <p:stSnd>
            <p:snd r:embed="rId2" name="suction.wav"/>
          </p:stSnd>
        </p:sndAc>
      </p:transition>
    </mc:Choice>
    <mc:Fallback>
      <p:transition spd="slow" advClick="0">
        <p:dissolve/>
        <p:sndAc>
          <p:stSnd>
            <p:snd r:embed="rId2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248194" y="274319"/>
            <a:ext cx="7053943" cy="449362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rgbClr val="002060"/>
                </a:solidFill>
                <a:latin typeface="文鼎特黑" panose="020B0609010101010101" pitchFamily="49" charset="-120"/>
                <a:ea typeface="文鼎特黑" panose="020B0609010101010101" pitchFamily="49" charset="-120"/>
              </a:rPr>
              <a:t>答錯了</a:t>
            </a:r>
            <a:endParaRPr lang="zh-TW" altLang="en-US" sz="6000" dirty="0">
              <a:solidFill>
                <a:srgbClr val="002060"/>
              </a:solidFill>
              <a:latin typeface="文鼎特黑" panose="020B0609010101010101" pitchFamily="49" charset="-120"/>
              <a:ea typeface="文鼎特黑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4546" y="2521130"/>
            <a:ext cx="3686175" cy="4048125"/>
          </a:xfrm>
          <a:prstGeom prst="rect">
            <a:avLst/>
          </a:prstGeom>
        </p:spPr>
      </p:pic>
      <p:sp>
        <p:nvSpPr>
          <p:cNvPr id="4" name="剪去同側角落矩形 3">
            <a:hlinkClick r:id="" action="ppaction://hlinkshowjump?jump=previousslide"/>
          </p:cNvPr>
          <p:cNvSpPr/>
          <p:nvPr/>
        </p:nvSpPr>
        <p:spPr>
          <a:xfrm>
            <a:off x="3657600" y="5349875"/>
            <a:ext cx="2037806" cy="992778"/>
          </a:xfrm>
          <a:prstGeom prst="snip2Same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重來</a:t>
            </a:r>
            <a:endParaRPr lang="zh-TW" altLang="en-US" sz="4000" dirty="0">
              <a:solidFill>
                <a:srgbClr val="00206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20802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五角星形 2"/>
          <p:cNvSpPr/>
          <p:nvPr/>
        </p:nvSpPr>
        <p:spPr>
          <a:xfrm>
            <a:off x="1319348" y="535577"/>
            <a:ext cx="4872446" cy="3696789"/>
          </a:xfrm>
          <a:prstGeom prst="star5">
            <a:avLst/>
          </a:prstGeom>
          <a:solidFill>
            <a:srgbClr val="FFFF0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7030A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答對了</a:t>
            </a:r>
            <a:endParaRPr lang="en-US" altLang="zh-TW" sz="4000" dirty="0" smtClean="0">
              <a:solidFill>
                <a:srgbClr val="7030A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  <a:p>
            <a:pPr algn="ctr"/>
            <a:r>
              <a:rPr lang="zh-TW" altLang="en-US" sz="4000" dirty="0" smtClean="0">
                <a:solidFill>
                  <a:srgbClr val="7030A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你好</a:t>
            </a:r>
            <a:r>
              <a:rPr lang="zh-TW" altLang="en-US" sz="4000" dirty="0">
                <a:solidFill>
                  <a:srgbClr val="7030A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棒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728" y="535577"/>
            <a:ext cx="3169512" cy="4925444"/>
          </a:xfrm>
          <a:prstGeom prst="rect">
            <a:avLst/>
          </a:prstGeom>
        </p:spPr>
      </p:pic>
      <p:sp>
        <p:nvSpPr>
          <p:cNvPr id="5" name="剪去同側角落矩形 4">
            <a:hlinkClick r:id="" action="ppaction://hlinkshowjump?jump=endshow"/>
          </p:cNvPr>
          <p:cNvSpPr/>
          <p:nvPr/>
        </p:nvSpPr>
        <p:spPr>
          <a:xfrm>
            <a:off x="3657600" y="5349875"/>
            <a:ext cx="2037806" cy="992778"/>
          </a:xfrm>
          <a:prstGeom prst="snip2Same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206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結束</a:t>
            </a:r>
            <a:endParaRPr lang="zh-TW" altLang="en-US" sz="4000" dirty="0">
              <a:solidFill>
                <a:srgbClr val="00206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12182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drumroll.wav"/>
          </p:stSnd>
        </p:sndAc>
      </p:transition>
    </mc:Choice>
    <mc:Fallback>
      <p:transition spd="slow" advClick="0">
        <p:fade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26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文鼎特黑</vt:lpstr>
      <vt:lpstr>文鼎特圓</vt:lpstr>
      <vt:lpstr>文鼎超圓</vt:lpstr>
      <vt:lpstr>新細明體</vt:lpstr>
      <vt:lpstr>Arial</vt:lpstr>
      <vt:lpstr>Calibri</vt:lpstr>
      <vt:lpstr>Calibri Light</vt:lpstr>
      <vt:lpstr>Office Theme</vt:lpstr>
      <vt:lpstr>大家快來猜謎吧！</vt:lpstr>
      <vt:lpstr>我喜歡什麼玩具?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大家快來快來</dc:title>
  <dc:creator>Windows 使用者</dc:creator>
  <cp:lastModifiedBy>Windows 使用者</cp:lastModifiedBy>
  <cp:revision>12</cp:revision>
  <dcterms:created xsi:type="dcterms:W3CDTF">2019-11-11T05:40:21Z</dcterms:created>
  <dcterms:modified xsi:type="dcterms:W3CDTF">2019-11-25T06:10:09Z</dcterms:modified>
</cp:coreProperties>
</file>