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8ADD-96D8-485A-A60C-AAE26B68970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03-9647-43A1-AA81-C59A5848A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9335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8ADD-96D8-485A-A60C-AAE26B68970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03-9647-43A1-AA81-C59A5848A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7464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8ADD-96D8-485A-A60C-AAE26B68970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03-9647-43A1-AA81-C59A5848A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1666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8ADD-96D8-485A-A60C-AAE26B68970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03-9647-43A1-AA81-C59A5848A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094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8ADD-96D8-485A-A60C-AAE26B68970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03-9647-43A1-AA81-C59A5848A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5141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8ADD-96D8-485A-A60C-AAE26B68970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03-9647-43A1-AA81-C59A5848A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8011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8ADD-96D8-485A-A60C-AAE26B68970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03-9647-43A1-AA81-C59A5848A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2751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8ADD-96D8-485A-A60C-AAE26B68970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03-9647-43A1-AA81-C59A5848A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2857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8ADD-96D8-485A-A60C-AAE26B68970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03-9647-43A1-AA81-C59A5848A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8925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8ADD-96D8-485A-A60C-AAE26B68970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03-9647-43A1-AA81-C59A5848A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0103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78ADD-96D8-485A-A60C-AAE26B68970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3403-9647-43A1-AA81-C59A5848A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7811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78ADD-96D8-485A-A60C-AAE26B68970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93403-9647-43A1-AA81-C59A5848A3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93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2000">
              <a:schemeClr val="accent1">
                <a:lumMod val="40000"/>
                <a:lumOff val="60000"/>
              </a:schemeClr>
            </a:gs>
            <a:gs pos="91000">
              <a:srgbClr val="7030A0"/>
            </a:gs>
            <a:gs pos="5000">
              <a:srgbClr val="FFFF00">
                <a:alpha val="42000"/>
                <a:lumMod val="67000"/>
                <a:lumOff val="33000"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5577" y="834981"/>
            <a:ext cx="7772400" cy="2387600"/>
          </a:xfrm>
        </p:spPr>
        <p:txBody>
          <a:bodyPr/>
          <a:lstStyle/>
          <a:p>
            <a:r>
              <a:rPr lang="zh-TW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第</a:t>
            </a:r>
            <a:r>
              <a:rPr lang="zh-TW" altLang="en-US" sz="6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五</a:t>
            </a:r>
            <a:r>
              <a:rPr lang="zh-TW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人格  猜謎</a:t>
            </a:r>
            <a:endParaRPr lang="zh-TW" altLang="en-US" sz="6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729446" y="5257800"/>
            <a:ext cx="1894114" cy="992777"/>
          </a:xfrm>
          <a:prstGeom prst="roundRect">
            <a:avLst/>
          </a:prstGeom>
          <a:gradFill>
            <a:gsLst>
              <a:gs pos="51000">
                <a:schemeClr val="accent1">
                  <a:lumMod val="40000"/>
                  <a:lumOff val="60000"/>
                </a:schemeClr>
              </a:gs>
              <a:gs pos="79000">
                <a:srgbClr val="7030A0"/>
              </a:gs>
              <a:gs pos="24000">
                <a:srgbClr val="FFFF00">
                  <a:alpha val="42000"/>
                  <a:lumMod val="67000"/>
                  <a:lumOff val="33000"/>
                </a:srgb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nextslide"/>
              </a:rPr>
              <a:t>開</a:t>
            </a:r>
            <a:r>
              <a:rPr lang="zh-TW" altLang="en-US" sz="3600" dirty="0">
                <a:solidFill>
                  <a:schemeClr val="accent6">
                    <a:lumMod val="50000"/>
                  </a:schemeClr>
                </a:solidFill>
                <a:hlinkClick r:id="" action="ppaction://hlinkshowjump?jump=nextslide"/>
              </a:rPr>
              <a:t>始</a:t>
            </a:r>
            <a:endParaRPr lang="zh-TW" alt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421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2492" y="1893482"/>
            <a:ext cx="5303520" cy="1228541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         </a:t>
            </a:r>
            <a:r>
              <a:rPr lang="zh-TW" alt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第</a:t>
            </a:r>
            <a:r>
              <a:rPr lang="zh-TW" alt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五</a:t>
            </a:r>
            <a:r>
              <a:rPr lang="zh-TW" alt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人格</a:t>
            </a:r>
            <a:r>
              <a:rPr lang="en-US" altLang="zh-TW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/>
            </a:r>
            <a:br>
              <a:rPr lang="en-US" altLang="zh-TW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</a:br>
            <a:r>
              <a:rPr lang="zh-TW" alt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裡沒有什麼人物</a:t>
            </a:r>
            <a:r>
              <a:rPr lang="en-US" altLang="zh-TW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? </a:t>
            </a:r>
            <a:r>
              <a:rPr lang="zh-TW" alt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中特標準宋體" panose="020B0602010101010101" pitchFamily="34" charset="-120"/>
                <a:ea typeface="文鼎中特標準宋體" panose="020B0602010101010101" pitchFamily="34" charset="-120"/>
              </a:rPr>
              <a:t>    </a:t>
            </a:r>
            <a:endParaRPr lang="zh-TW" altLang="en-US" sz="5400" dirty="0"/>
          </a:p>
        </p:txBody>
      </p:sp>
      <p:sp>
        <p:nvSpPr>
          <p:cNvPr id="3" name="圓角矩形 2"/>
          <p:cNvSpPr/>
          <p:nvPr/>
        </p:nvSpPr>
        <p:spPr>
          <a:xfrm>
            <a:off x="3122023" y="3755556"/>
            <a:ext cx="1894114" cy="992777"/>
          </a:xfrm>
          <a:prstGeom prst="roundRect">
            <a:avLst/>
          </a:prstGeom>
          <a:gradFill>
            <a:gsLst>
              <a:gs pos="51000">
                <a:schemeClr val="accent1">
                  <a:lumMod val="40000"/>
                  <a:lumOff val="60000"/>
                </a:schemeClr>
              </a:gs>
              <a:gs pos="79000">
                <a:srgbClr val="7030A0"/>
              </a:gs>
              <a:gs pos="24000">
                <a:srgbClr val="FFFF00">
                  <a:alpha val="42000"/>
                  <a:lumMod val="67000"/>
                  <a:lumOff val="33000"/>
                </a:srgb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accent6">
                    <a:lumMod val="50000"/>
                  </a:schemeClr>
                </a:solidFill>
                <a:hlinkClick r:id="rId4" action="ppaction://hlinksldjump"/>
              </a:rPr>
              <a:t>天</a:t>
            </a:r>
            <a:r>
              <a:rPr lang="zh-TW" altLang="en-US" sz="3600" dirty="0" smtClean="0">
                <a:solidFill>
                  <a:schemeClr val="accent6">
                    <a:lumMod val="50000"/>
                  </a:schemeClr>
                </a:solidFill>
                <a:hlinkClick r:id="rId4" action="ppaction://hlinksldjump"/>
              </a:rPr>
              <a:t>使</a:t>
            </a:r>
            <a:endParaRPr lang="zh-TW" alt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1025435" y="3746852"/>
            <a:ext cx="1894114" cy="992777"/>
          </a:xfrm>
          <a:prstGeom prst="roundRect">
            <a:avLst/>
          </a:prstGeom>
          <a:gradFill>
            <a:gsLst>
              <a:gs pos="51000">
                <a:schemeClr val="accent1">
                  <a:lumMod val="40000"/>
                  <a:lumOff val="60000"/>
                </a:schemeClr>
              </a:gs>
              <a:gs pos="79000">
                <a:srgbClr val="7030A0"/>
              </a:gs>
              <a:gs pos="24000">
                <a:srgbClr val="FFFF00">
                  <a:alpha val="42000"/>
                  <a:lumMod val="67000"/>
                  <a:lumOff val="33000"/>
                </a:srgb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6">
                    <a:lumMod val="50000"/>
                  </a:schemeClr>
                </a:solidFill>
                <a:hlinkClick r:id="rId5" action="ppaction://hlinksldjump"/>
              </a:rPr>
              <a:t>祭</a:t>
            </a:r>
            <a:r>
              <a:rPr lang="zh-TW" altLang="en-US" sz="3600" dirty="0">
                <a:solidFill>
                  <a:schemeClr val="accent6">
                    <a:lumMod val="50000"/>
                  </a:schemeClr>
                </a:solidFill>
                <a:hlinkClick r:id="rId5" action="ppaction://hlinksldjump"/>
              </a:rPr>
              <a:t>司</a:t>
            </a:r>
            <a:endParaRPr lang="zh-TW" alt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5277395" y="3746853"/>
            <a:ext cx="1894114" cy="992777"/>
          </a:xfrm>
          <a:prstGeom prst="roundRect">
            <a:avLst/>
          </a:prstGeom>
          <a:gradFill>
            <a:gsLst>
              <a:gs pos="51000">
                <a:schemeClr val="accent1">
                  <a:lumMod val="40000"/>
                  <a:lumOff val="60000"/>
                </a:schemeClr>
              </a:gs>
              <a:gs pos="79000">
                <a:srgbClr val="7030A0"/>
              </a:gs>
              <a:gs pos="24000">
                <a:srgbClr val="FFFF00">
                  <a:alpha val="42000"/>
                  <a:lumMod val="67000"/>
                  <a:lumOff val="33000"/>
                </a:srgb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6">
                    <a:lumMod val="50000"/>
                  </a:schemeClr>
                </a:solidFill>
                <a:hlinkClick r:id="rId5" action="ppaction://hlinksldjump"/>
              </a:rPr>
              <a:t>先</a:t>
            </a:r>
            <a:r>
              <a:rPr lang="zh-TW" altLang="en-US" sz="3600" dirty="0">
                <a:solidFill>
                  <a:schemeClr val="accent6">
                    <a:lumMod val="50000"/>
                  </a:schemeClr>
                </a:solidFill>
                <a:hlinkClick r:id="rId5" action="ppaction://hlinksldjump"/>
              </a:rPr>
              <a:t>知</a:t>
            </a:r>
            <a:endParaRPr lang="zh-TW" alt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0128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17566" y="0"/>
            <a:ext cx="6348549" cy="4807131"/>
          </a:xfrm>
          <a:prstGeom prst="irregularSeal2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7030A0"/>
                </a:solidFill>
              </a:rPr>
              <a:t>答錯了ㄛ</a:t>
            </a:r>
            <a:endParaRPr lang="zh-TW" altLang="en-US" sz="6600" dirty="0">
              <a:solidFill>
                <a:srgbClr val="7030A0"/>
              </a:solidFill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3611880" y="4678463"/>
            <a:ext cx="1894114" cy="992777"/>
          </a:xfrm>
          <a:prstGeom prst="roundRect">
            <a:avLst/>
          </a:prstGeom>
          <a:gradFill>
            <a:gsLst>
              <a:gs pos="51000">
                <a:schemeClr val="accent1">
                  <a:lumMod val="40000"/>
                  <a:lumOff val="60000"/>
                </a:schemeClr>
              </a:gs>
              <a:gs pos="79000">
                <a:srgbClr val="7030A0"/>
              </a:gs>
              <a:gs pos="24000">
                <a:srgbClr val="FFFF00">
                  <a:alpha val="42000"/>
                  <a:lumMod val="67000"/>
                  <a:lumOff val="33000"/>
                </a:srgb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6">
                    <a:lumMod val="50000"/>
                  </a:schemeClr>
                </a:solidFill>
                <a:hlinkClick r:id="rId3" action="ppaction://hlinksldjump"/>
              </a:rPr>
              <a:t>重</a:t>
            </a:r>
            <a:r>
              <a:rPr lang="zh-TW" altLang="en-US" sz="3600" dirty="0">
                <a:solidFill>
                  <a:schemeClr val="accent6">
                    <a:lumMod val="50000"/>
                  </a:schemeClr>
                </a:solidFill>
                <a:hlinkClick r:id="rId3" action="ppaction://hlinksldjump"/>
              </a:rPr>
              <a:t>新</a:t>
            </a:r>
            <a:endParaRPr lang="zh-TW" alt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772" y="1907177"/>
            <a:ext cx="3788228" cy="442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063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14:flythrough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圖說文字 1"/>
          <p:cNvSpPr/>
          <p:nvPr/>
        </p:nvSpPr>
        <p:spPr>
          <a:xfrm>
            <a:off x="1841862" y="679268"/>
            <a:ext cx="4036423" cy="1959428"/>
          </a:xfrm>
          <a:prstGeom prst="wedgeRectCallout">
            <a:avLst>
              <a:gd name="adj1" fmla="val 40656"/>
              <a:gd name="adj2" fmla="val 82500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答對了</a:t>
            </a:r>
            <a:endParaRPr lang="en-US" altLang="zh-TW" sz="40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zh-TW" altLang="en-US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你真</a:t>
            </a:r>
            <a:r>
              <a:rPr lang="zh-TW" alt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厲害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526" y="2638696"/>
            <a:ext cx="2834640" cy="3331029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3350623" y="4539343"/>
            <a:ext cx="1894114" cy="992777"/>
          </a:xfrm>
          <a:prstGeom prst="roundRect">
            <a:avLst/>
          </a:prstGeom>
          <a:gradFill>
            <a:gsLst>
              <a:gs pos="51000">
                <a:schemeClr val="accent1">
                  <a:lumMod val="40000"/>
                  <a:lumOff val="60000"/>
                </a:schemeClr>
              </a:gs>
              <a:gs pos="79000">
                <a:srgbClr val="7030A0"/>
              </a:gs>
              <a:gs pos="24000">
                <a:srgbClr val="FFFF00">
                  <a:alpha val="42000"/>
                  <a:lumMod val="67000"/>
                  <a:lumOff val="33000"/>
                </a:srgbClr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6">
                    <a:lumMod val="50000"/>
                  </a:schemeClr>
                </a:solidFill>
                <a:hlinkClick r:id="" action="ppaction://hlinkshowjump?jump=endshow"/>
              </a:rPr>
              <a:t>掰</a:t>
            </a:r>
            <a:r>
              <a:rPr lang="zh-TW" altLang="en-US" sz="3600" dirty="0">
                <a:solidFill>
                  <a:schemeClr val="accent6">
                    <a:lumMod val="50000"/>
                  </a:schemeClr>
                </a:solidFill>
                <a:hlinkClick r:id="" action="ppaction://hlinkshowjump?jump=endshow"/>
              </a:rPr>
              <a:t>掰</a:t>
            </a:r>
            <a:endParaRPr lang="zh-TW" altLang="en-US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789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22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文鼎中特標準宋體</vt:lpstr>
      <vt:lpstr>新細明體</vt:lpstr>
      <vt:lpstr>Arial</vt:lpstr>
      <vt:lpstr>Calibri</vt:lpstr>
      <vt:lpstr>Calibri Light</vt:lpstr>
      <vt:lpstr>Office 佈景主題</vt:lpstr>
      <vt:lpstr>第五人格  猜謎</vt:lpstr>
      <vt:lpstr>         第五人格 裡沒有什麼人物?    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第五人格猜謎</dc:title>
  <dc:creator>Windows 使用者</dc:creator>
  <cp:lastModifiedBy>Windows 使用者</cp:lastModifiedBy>
  <cp:revision>12</cp:revision>
  <dcterms:created xsi:type="dcterms:W3CDTF">2019-11-11T05:40:18Z</dcterms:created>
  <dcterms:modified xsi:type="dcterms:W3CDTF">2019-11-25T06:07:52Z</dcterms:modified>
</cp:coreProperties>
</file>