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639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6611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47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873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934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451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3332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799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57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652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989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BBEA6-0CFE-4A91-BB6C-461070C3182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C46BA-4393-457E-82C7-5961D318C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8128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2">
                <a:lumMod val="60000"/>
                <a:lumOff val="40000"/>
              </a:schemeClr>
            </a:gs>
            <a:gs pos="68000">
              <a:srgbClr val="92D050"/>
            </a:gs>
            <a:gs pos="100000">
              <a:srgbClr val="FFFF00"/>
            </a:gs>
            <a:gs pos="99000">
              <a:schemeClr val="accent1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CascadeDown">
              <a:avLst/>
            </a:prstTxWarp>
            <a:normAutofit/>
          </a:bodyPr>
          <a:lstStyle/>
          <a:p>
            <a:r>
              <a:rPr lang="zh-TW" altLang="en-US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大家來猜猜  </a:t>
            </a:r>
            <a:r>
              <a:rPr lang="en-US" altLang="zh-TW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''</a:t>
            </a:r>
            <a:r>
              <a:rPr lang="zh-TW" altLang="en-US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看</a:t>
            </a:r>
            <a:r>
              <a:rPr lang="en-US" altLang="zh-TW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''</a:t>
            </a:r>
            <a:endParaRPr lang="zh-TW" altLang="en-US" sz="7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altLang="zh-TW" sz="4000" b="1" dirty="0" smtClean="0">
                <a:ln/>
                <a:solidFill>
                  <a:schemeClr val="accent3"/>
                </a:solidFill>
                <a:effectLst>
                  <a:reflection blurRad="6350" stA="60000" endA="900" endPos="58000" dir="5400000" sy="-100000" algn="bl" rotWithShape="0"/>
                </a:effectLst>
              </a:rPr>
              <a:t>[</a:t>
            </a:r>
            <a:r>
              <a:rPr lang="zh-TW" altLang="en-US" sz="4000" b="1" dirty="0" smtClean="0">
                <a:ln/>
                <a:solidFill>
                  <a:schemeClr val="accent3"/>
                </a:solidFill>
                <a:effectLst>
                  <a:reflection blurRad="6350" stA="60000" endA="900" endPos="58000" dir="5400000" sy="-100000" algn="bl" rotWithShape="0"/>
                </a:effectLst>
              </a:rPr>
              <a:t>應該很</a:t>
            </a:r>
            <a:r>
              <a:rPr lang="zh-TW" altLang="en-US" sz="4000" b="1" dirty="0" smtClean="0">
                <a:ln/>
                <a:solidFill>
                  <a:schemeClr val="accent3"/>
                </a:solidFill>
                <a:effectLst>
                  <a:reflection blurRad="6350" stA="60000" endA="900" endPos="58000" dir="5400000" sy="-100000" algn="bl" rotWithShape="0"/>
                </a:effectLst>
              </a:rPr>
              <a:t>簡單吧</a:t>
            </a:r>
            <a:r>
              <a:rPr lang="en-US" altLang="zh-TW" sz="4000" b="1" dirty="0" smtClean="0">
                <a:ln/>
                <a:solidFill>
                  <a:schemeClr val="accent3"/>
                </a:solidFill>
                <a:effectLst>
                  <a:reflection blurRad="6350" stA="60000" endA="900" endPos="58000" dir="5400000" sy="-100000" algn="bl" rotWithShape="0"/>
                </a:effectLst>
              </a:rPr>
              <a:t>]</a:t>
            </a:r>
            <a:endParaRPr lang="zh-TW" altLang="en-US" sz="4000" b="1" dirty="0">
              <a:ln/>
              <a:solidFill>
                <a:schemeClr val="accent3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4" name="一般五邊形 3">
            <a:hlinkClick r:id="" action="ppaction://hlinkshowjump?jump=nextslide"/>
          </p:cNvPr>
          <p:cNvSpPr/>
          <p:nvPr/>
        </p:nvSpPr>
        <p:spPr>
          <a:xfrm>
            <a:off x="3317965" y="4676503"/>
            <a:ext cx="2717075" cy="1961039"/>
          </a:xfrm>
          <a:prstGeom prst="pent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600" dirty="0" smtClean="0"/>
              <a:t>go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5463867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[</a:t>
            </a:r>
            <a:r>
              <a:rPr lang="zh-TW" altLang="en-US" dirty="0" smtClean="0"/>
              <a:t>問一問哼</a:t>
            </a:r>
            <a:r>
              <a:rPr lang="en-US" altLang="zh-TW" dirty="0" smtClean="0"/>
              <a:t>]</a:t>
            </a:r>
            <a:r>
              <a:rPr lang="zh-TW" altLang="en-US" dirty="0" smtClean="0"/>
              <a:t>戰鬥陀螺神世代中打壞別人最多陀螺的人是誰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一般五邊形 2">
            <a:hlinkClick r:id="" action="ppaction://hlinkshowjump?jump=nextslide"/>
          </p:cNvPr>
          <p:cNvSpPr/>
          <p:nvPr/>
        </p:nvSpPr>
        <p:spPr>
          <a:xfrm>
            <a:off x="5512526" y="2960912"/>
            <a:ext cx="2338251" cy="1961039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霸斗</a:t>
            </a:r>
            <a:endParaRPr lang="zh-TW" altLang="en-US" sz="3600" dirty="0"/>
          </a:p>
        </p:txBody>
      </p:sp>
      <p:sp>
        <p:nvSpPr>
          <p:cNvPr id="4" name="一般五邊形 3">
            <a:hlinkClick r:id="" action="ppaction://hlinkshowjump?jump=nextslide"/>
          </p:cNvPr>
          <p:cNvSpPr/>
          <p:nvPr/>
        </p:nvSpPr>
        <p:spPr>
          <a:xfrm>
            <a:off x="3062153" y="2960913"/>
            <a:ext cx="2246811" cy="1961039"/>
          </a:xfrm>
          <a:prstGeom prst="pent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佛利</a:t>
            </a:r>
            <a:endParaRPr lang="zh-TW" altLang="en-US" sz="4000" dirty="0"/>
          </a:p>
        </p:txBody>
      </p:sp>
      <p:sp>
        <p:nvSpPr>
          <p:cNvPr id="5" name="一般五邊形 4">
            <a:hlinkClick r:id="" action="ppaction://hlinkshowjump?jump=lastslide"/>
          </p:cNvPr>
          <p:cNvSpPr/>
          <p:nvPr/>
        </p:nvSpPr>
        <p:spPr>
          <a:xfrm>
            <a:off x="877389" y="2960914"/>
            <a:ext cx="1981202" cy="1961039"/>
          </a:xfrm>
          <a:prstGeom prst="pent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紅修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37890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voltage.wav"/>
          </p:stSnd>
        </p:sndAc>
      </p:transition>
    </mc:Choice>
    <mc:Fallback>
      <p:transition spd="slow" advClick="0">
        <p:dissolv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星形 1"/>
          <p:cNvSpPr/>
          <p:nvPr/>
        </p:nvSpPr>
        <p:spPr>
          <a:xfrm>
            <a:off x="3161210" y="163287"/>
            <a:ext cx="1776549" cy="2286000"/>
          </a:xfrm>
          <a:prstGeom prst="star4">
            <a:avLst>
              <a:gd name="adj" fmla="val 1364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四角星形 2"/>
          <p:cNvSpPr/>
          <p:nvPr/>
        </p:nvSpPr>
        <p:spPr>
          <a:xfrm>
            <a:off x="5943600" y="248195"/>
            <a:ext cx="1645920" cy="2286000"/>
          </a:xfrm>
          <a:prstGeom prst="star4">
            <a:avLst>
              <a:gd name="adj" fmla="val 1192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流程圖: 接點 3"/>
          <p:cNvSpPr/>
          <p:nvPr/>
        </p:nvSpPr>
        <p:spPr>
          <a:xfrm>
            <a:off x="5120640" y="2155372"/>
            <a:ext cx="783771" cy="75764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爆炸 1 4"/>
          <p:cNvSpPr/>
          <p:nvPr/>
        </p:nvSpPr>
        <p:spPr>
          <a:xfrm>
            <a:off x="261252" y="781935"/>
            <a:ext cx="3775169" cy="467650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C00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錯了  再試一次 吧嘻</a:t>
            </a:r>
            <a:r>
              <a:rPr lang="zh-TW" altLang="en-US" sz="3200" dirty="0" smtClean="0">
                <a:solidFill>
                  <a:srgbClr val="C00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嘻</a:t>
            </a:r>
            <a:endParaRPr lang="zh-TW" altLang="en-US" sz="3200" dirty="0">
              <a:solidFill>
                <a:srgbClr val="C00000"/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301" y="2155371"/>
            <a:ext cx="3265713" cy="3859259"/>
          </a:xfrm>
          <a:prstGeom prst="rect">
            <a:avLst/>
          </a:prstGeom>
        </p:spPr>
      </p:pic>
      <p:sp>
        <p:nvSpPr>
          <p:cNvPr id="7" name="一般五邊形 6">
            <a:hlinkClick r:id="" action="ppaction://hlinkshowjump?jump=previousslide"/>
          </p:cNvPr>
          <p:cNvSpPr/>
          <p:nvPr/>
        </p:nvSpPr>
        <p:spPr>
          <a:xfrm>
            <a:off x="3605349" y="4085001"/>
            <a:ext cx="2338251" cy="1961039"/>
          </a:xfrm>
          <a:prstGeom prst="pentagon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想在猜一次就按</a:t>
            </a:r>
            <a:r>
              <a:rPr lang="zh-TW" altLang="en-US" sz="2800" dirty="0"/>
              <a:t>我</a:t>
            </a:r>
          </a:p>
        </p:txBody>
      </p:sp>
    </p:spTree>
    <p:extLst>
      <p:ext uri="{BB962C8B-B14F-4D97-AF65-F5344CB8AC3E}">
        <p14:creationId xmlns:p14="http://schemas.microsoft.com/office/powerpoint/2010/main" val="2523994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書卷 (垂直) 1"/>
          <p:cNvSpPr/>
          <p:nvPr/>
        </p:nvSpPr>
        <p:spPr>
          <a:xfrm>
            <a:off x="783772" y="313509"/>
            <a:ext cx="2220686" cy="521208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你好強  不過   你是用猜的嗎</a:t>
            </a:r>
            <a:endParaRPr lang="zh-TW" altLang="en-US" sz="4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458" y="640080"/>
            <a:ext cx="3958046" cy="5107576"/>
          </a:xfrm>
          <a:prstGeom prst="rect">
            <a:avLst/>
          </a:prstGeom>
        </p:spPr>
      </p:pic>
      <p:sp>
        <p:nvSpPr>
          <p:cNvPr id="7" name="一般五邊形 6">
            <a:hlinkClick r:id="" action="ppaction://hlinkshowjump?jump=endshow"/>
          </p:cNvPr>
          <p:cNvSpPr/>
          <p:nvPr/>
        </p:nvSpPr>
        <p:spPr>
          <a:xfrm>
            <a:off x="6400803" y="2919549"/>
            <a:ext cx="2338251" cy="1961039"/>
          </a:xfrm>
          <a:prstGeom prst="pen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673597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64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文鼎海報體</vt:lpstr>
      <vt:lpstr>文鼎細鋼筆行楷</vt:lpstr>
      <vt:lpstr>新細明體</vt:lpstr>
      <vt:lpstr>Arial</vt:lpstr>
      <vt:lpstr>Calibri</vt:lpstr>
      <vt:lpstr>Calibri Light</vt:lpstr>
      <vt:lpstr>Office 佈景主題</vt:lpstr>
      <vt:lpstr>大家來猜猜  ''看''</vt:lpstr>
      <vt:lpstr>[問一問哼]戰鬥陀螺神世代中打壞別人最多陀螺的人是誰?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</dc:title>
  <dc:creator>Windows 使用者</dc:creator>
  <cp:lastModifiedBy>Windows 使用者</cp:lastModifiedBy>
  <cp:revision>12</cp:revision>
  <dcterms:created xsi:type="dcterms:W3CDTF">2019-11-11T05:40:21Z</dcterms:created>
  <dcterms:modified xsi:type="dcterms:W3CDTF">2019-11-25T06:10:17Z</dcterms:modified>
</cp:coreProperties>
</file>