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D6A7"/>
    <a:srgbClr val="FF99CC"/>
    <a:srgbClr val="A740E0"/>
    <a:srgbClr val="F53B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694D-FC25-438F-9738-A7FD65B964D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E1A3-BCC2-48C4-8950-1A7332D78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48593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1" name="applause.wav"/>
          </p:stSnd>
        </p:sndAc>
      </p:transition>
    </mc:Choice>
    <mc:Fallback>
      <p:transition spd="slow" advClick="0">
        <p:circle/>
        <p:sndAc>
          <p:stSnd>
            <p:snd r:embed="rId1" name="applause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694D-FC25-438F-9738-A7FD65B964D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E1A3-BCC2-48C4-8950-1A7332D78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105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1" name="applause.wav"/>
          </p:stSnd>
        </p:sndAc>
      </p:transition>
    </mc:Choice>
    <mc:Fallback>
      <p:transition spd="slow" advClick="0">
        <p:circle/>
        <p:sndAc>
          <p:stSnd>
            <p:snd r:embed="rId1" name="applaus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694D-FC25-438F-9738-A7FD65B964D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E1A3-BCC2-48C4-8950-1A7332D78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466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1" name="applause.wav"/>
          </p:stSnd>
        </p:sndAc>
      </p:transition>
    </mc:Choice>
    <mc:Fallback>
      <p:transition spd="slow" advClick="0">
        <p:circle/>
        <p:sndAc>
          <p:stSnd>
            <p:snd r:embed="rId1" name="applaus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694D-FC25-438F-9738-A7FD65B964D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E1A3-BCC2-48C4-8950-1A7332D78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6354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1" name="applause.wav"/>
          </p:stSnd>
        </p:sndAc>
      </p:transition>
    </mc:Choice>
    <mc:Fallback>
      <p:transition spd="slow" advClick="0">
        <p:circle/>
        <p:sndAc>
          <p:stSnd>
            <p:snd r:embed="rId1" name="applaus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694D-FC25-438F-9738-A7FD65B964D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E1A3-BCC2-48C4-8950-1A7332D78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41359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1" name="applause.wav"/>
          </p:stSnd>
        </p:sndAc>
      </p:transition>
    </mc:Choice>
    <mc:Fallback>
      <p:transition spd="slow" advClick="0">
        <p:circle/>
        <p:sndAc>
          <p:stSnd>
            <p:snd r:embed="rId1" name="applaus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694D-FC25-438F-9738-A7FD65B964D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E1A3-BCC2-48C4-8950-1A7332D78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6628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1" name="applause.wav"/>
          </p:stSnd>
        </p:sndAc>
      </p:transition>
    </mc:Choice>
    <mc:Fallback>
      <p:transition spd="slow" advClick="0">
        <p:circle/>
        <p:sndAc>
          <p:stSnd>
            <p:snd r:embed="rId1" name="applause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694D-FC25-438F-9738-A7FD65B964D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E1A3-BCC2-48C4-8950-1A7332D78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60298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1" name="applause.wav"/>
          </p:stSnd>
        </p:sndAc>
      </p:transition>
    </mc:Choice>
    <mc:Fallback>
      <p:transition spd="slow" advClick="0">
        <p:circle/>
        <p:sndAc>
          <p:stSnd>
            <p:snd r:embed="rId1" name="applaus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694D-FC25-438F-9738-A7FD65B964D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E1A3-BCC2-48C4-8950-1A7332D78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39555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1" name="applause.wav"/>
          </p:stSnd>
        </p:sndAc>
      </p:transition>
    </mc:Choice>
    <mc:Fallback>
      <p:transition spd="slow" advClick="0">
        <p:circle/>
        <p:sndAc>
          <p:stSnd>
            <p:snd r:embed="rId1" name="applaus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694D-FC25-438F-9738-A7FD65B964D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E1A3-BCC2-48C4-8950-1A7332D78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676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1" name="applause.wav"/>
          </p:stSnd>
        </p:sndAc>
      </p:transition>
    </mc:Choice>
    <mc:Fallback>
      <p:transition spd="slow" advClick="0">
        <p:circle/>
        <p:sndAc>
          <p:stSnd>
            <p:snd r:embed="rId1" name="applause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694D-FC25-438F-9738-A7FD65B964D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E1A3-BCC2-48C4-8950-1A7332D78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6835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1" name="applause.wav"/>
          </p:stSnd>
        </p:sndAc>
      </p:transition>
    </mc:Choice>
    <mc:Fallback>
      <p:transition spd="slow" advClick="0">
        <p:circle/>
        <p:sndAc>
          <p:stSnd>
            <p:snd r:embed="rId1" name="applaus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9694D-FC25-438F-9738-A7FD65B964D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E1A3-BCC2-48C4-8950-1A7332D78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4318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1" name="applause.wav"/>
          </p:stSnd>
        </p:sndAc>
      </p:transition>
    </mc:Choice>
    <mc:Fallback>
      <p:transition spd="slow" advClick="0">
        <p:circle/>
        <p:sndAc>
          <p:stSnd>
            <p:snd r:embed="rId1" name="applaus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9694D-FC25-438F-9738-A7FD65B964D0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BE1A3-BCC2-48C4-8950-1A7332D78A7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9097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13" name="applause.wav"/>
          </p:stSnd>
        </p:sndAc>
      </p:transition>
    </mc:Choice>
    <mc:Fallback>
      <p:transition spd="slow" advClick="0">
        <p:circle/>
        <p:sndAc>
          <p:stSnd>
            <p:snd r:embed="rId13" name="applause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30A0"/>
            </a:gs>
            <a:gs pos="50000">
              <a:srgbClr val="0070C0"/>
            </a:gs>
            <a:gs pos="100000">
              <a:schemeClr val="bg1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Stop">
              <a:avLst/>
            </a:prstTxWarp>
            <a:normAutofit/>
          </a:bodyPr>
          <a:lstStyle/>
          <a:p>
            <a:r>
              <a:rPr lang="zh-TW" altLang="en-US" sz="96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大家來猜謎</a:t>
            </a:r>
            <a:endParaRPr lang="zh-TW" altLang="en-US" sz="9600" b="1" dirty="0">
              <a:ln w="22225">
                <a:solidFill>
                  <a:srgbClr val="FF0000"/>
                </a:solidFill>
                <a:prstDash val="solid"/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703319" y="4859700"/>
            <a:ext cx="2122715" cy="980349"/>
          </a:xfrm>
          <a:prstGeom prst="roundRect">
            <a:avLst/>
          </a:prstGeom>
          <a:solidFill>
            <a:srgbClr val="F53B9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開始</a:t>
            </a:r>
            <a:endParaRPr lang="zh-TW" altLang="en-US" sz="4800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7318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applause.wav"/>
          </p:stSnd>
        </p:sndAc>
      </p:transition>
    </mc:Choice>
    <mc:Fallback>
      <p:transition spd="slow" advClick="0">
        <p:circl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1+1=11</a:t>
            </a:r>
            <a:r>
              <a:rPr lang="zh-TW" altLang="en-US" dirty="0" smtClean="0"/>
              <a:t> </a:t>
            </a:r>
            <a:r>
              <a:rPr lang="en-US" altLang="zh-TW" dirty="0" smtClean="0"/>
              <a:t> 2+2=22</a:t>
            </a:r>
            <a:r>
              <a:rPr lang="zh-TW" altLang="en-US" dirty="0" smtClean="0"/>
              <a:t> </a:t>
            </a:r>
            <a:r>
              <a:rPr lang="en-US" altLang="zh-TW" dirty="0" smtClean="0"/>
              <a:t> 3+3=33 </a:t>
            </a:r>
            <a:r>
              <a:rPr lang="zh-TW" altLang="en-US" dirty="0" smtClean="0"/>
              <a:t> </a:t>
            </a:r>
            <a:r>
              <a:rPr lang="en-US" altLang="zh-TW" dirty="0" smtClean="0"/>
              <a:t>4+4=44</a:t>
            </a:r>
            <a:br>
              <a:rPr lang="en-US" altLang="zh-TW" dirty="0" smtClean="0"/>
            </a:br>
            <a:r>
              <a:rPr lang="zh-TW" altLang="en-US" dirty="0" smtClean="0"/>
              <a:t>請問</a:t>
            </a:r>
            <a:r>
              <a:rPr lang="en-US" altLang="zh-TW" dirty="0" smtClean="0"/>
              <a:t>5+5</a:t>
            </a:r>
            <a:r>
              <a:rPr lang="zh-TW" altLang="en-US" dirty="0" smtClean="0"/>
              <a:t>等於多少</a:t>
            </a:r>
            <a:r>
              <a:rPr lang="en-US" altLang="zh-TW" dirty="0" smtClean="0"/>
              <a:t>? </a:t>
            </a:r>
            <a:endParaRPr lang="zh-TW" altLang="en-US" dirty="0"/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3755570" y="5012098"/>
            <a:ext cx="2122715" cy="980349"/>
          </a:xfrm>
          <a:prstGeom prst="roundRect">
            <a:avLst/>
          </a:prstGeom>
          <a:solidFill>
            <a:srgbClr val="A740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10</a:t>
            </a:r>
            <a:endParaRPr lang="zh-TW" altLang="en-US" sz="4800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259284" y="5012099"/>
            <a:ext cx="2122715" cy="980349"/>
          </a:xfrm>
          <a:prstGeom prst="roundRect">
            <a:avLst/>
          </a:prstGeom>
          <a:solidFill>
            <a:srgbClr val="A740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15</a:t>
            </a:r>
            <a:endParaRPr lang="zh-TW" altLang="en-US" sz="4800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1251856" y="5012097"/>
            <a:ext cx="2122715" cy="980349"/>
          </a:xfrm>
          <a:prstGeom prst="roundRect">
            <a:avLst/>
          </a:prstGeom>
          <a:solidFill>
            <a:srgbClr val="A740E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8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55</a:t>
            </a:r>
            <a:endParaRPr lang="zh-TW" altLang="en-US" sz="4800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6859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applause.wav"/>
          </p:stSnd>
        </p:sndAc>
      </p:transition>
    </mc:Choice>
    <mc:Fallback>
      <p:transition spd="slow" advClick="0">
        <p:circl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2">
                <a:lumMod val="25000"/>
              </a:schemeClr>
            </a:gs>
            <a:gs pos="0">
              <a:schemeClr val="tx1">
                <a:lumMod val="95000"/>
                <a:lumOff val="5000"/>
              </a:schemeClr>
            </a:gs>
            <a:gs pos="100000">
              <a:schemeClr val="tx1">
                <a:lumMod val="50000"/>
                <a:lumOff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 rot="179480">
            <a:off x="182879" y="431073"/>
            <a:ext cx="5342709" cy="3265715"/>
          </a:xfrm>
          <a:prstGeom prst="irregularSeal2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好可惜</a:t>
            </a:r>
            <a:r>
              <a:rPr lang="en-US" altLang="zh-TW" sz="44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,</a:t>
            </a:r>
            <a:r>
              <a:rPr lang="zh-TW" altLang="en-US" sz="44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答錯了</a:t>
            </a:r>
            <a:r>
              <a:rPr lang="en-US" altLang="zh-TW" sz="44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!!</a:t>
            </a:r>
            <a:endParaRPr lang="zh-TW" altLang="en-US" sz="4400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3504" y="2335201"/>
            <a:ext cx="3611228" cy="4284188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2096588" y="4885826"/>
            <a:ext cx="2122715" cy="980349"/>
          </a:xfrm>
          <a:prstGeom prst="roundRect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重</a:t>
            </a:r>
            <a:r>
              <a:rPr lang="zh-TW" altLang="en-US" sz="48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3552972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applause.wav"/>
          </p:stSnd>
        </p:sndAc>
      </p:transition>
    </mc:Choice>
    <mc:Fallback>
      <p:transition spd="slow" advClick="0">
        <p:circl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爆炸 2 2"/>
          <p:cNvSpPr/>
          <p:nvPr/>
        </p:nvSpPr>
        <p:spPr>
          <a:xfrm>
            <a:off x="548640" y="169817"/>
            <a:ext cx="5656217" cy="3670663"/>
          </a:xfrm>
          <a:prstGeom prst="irregularSeal2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恭喜你</a:t>
            </a:r>
            <a:r>
              <a:rPr lang="en-US" altLang="zh-TW" sz="44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,</a:t>
            </a:r>
            <a:r>
              <a:rPr lang="zh-TW" altLang="en-US" sz="44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答對了</a:t>
            </a:r>
            <a:r>
              <a:rPr lang="en-US" altLang="zh-TW" sz="4400" dirty="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!!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090" y="2310382"/>
            <a:ext cx="3553534" cy="3995427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2462348" y="5186272"/>
            <a:ext cx="2122715" cy="980349"/>
          </a:xfrm>
          <a:prstGeom prst="roundRect">
            <a:avLst/>
          </a:prstGeom>
          <a:solidFill>
            <a:srgbClr val="5AD6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smtClean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結束</a:t>
            </a:r>
            <a:endParaRPr lang="zh-TW" altLang="en-US" sz="4800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2205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applause.wav"/>
          </p:stSnd>
        </p:sndAc>
      </p:transition>
    </mc:Choice>
    <mc:Fallback>
      <p:transition spd="slow" advClick="0">
        <p:circl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27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文鼎ＰＯＰ－４</vt:lpstr>
      <vt:lpstr>新細明體</vt:lpstr>
      <vt:lpstr>Arial</vt:lpstr>
      <vt:lpstr>Calibri</vt:lpstr>
      <vt:lpstr>Calibri Light</vt:lpstr>
      <vt:lpstr>Office 佈景主題</vt:lpstr>
      <vt:lpstr>大家來猜謎</vt:lpstr>
      <vt:lpstr>1+1=11  2+2=22  3+3=33  4+4=44 請問5+5等於多少? 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13</cp:revision>
  <dcterms:created xsi:type="dcterms:W3CDTF">2019-11-11T02:40:23Z</dcterms:created>
  <dcterms:modified xsi:type="dcterms:W3CDTF">2019-11-25T03:12:22Z</dcterms:modified>
</cp:coreProperties>
</file>