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4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97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75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392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45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48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4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74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24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74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07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51EFA-45B7-43FE-9346-9D30DD06966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002EE-C42D-46C0-85A6-06617C26D5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68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rgbClr val="00B0F0"/>
            </a:gs>
            <a:gs pos="43000">
              <a:schemeClr val="bg1"/>
            </a:gs>
            <a:gs pos="100000">
              <a:srgbClr val="FFFF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7200" dirty="0">
                <a:solidFill>
                  <a:srgbClr val="7030A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大家來猜謎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435532" y="5447211"/>
            <a:ext cx="1985555" cy="117565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44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97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type.wav"/>
          </p:stSnd>
        </p:sndAc>
      </p:transition>
    </mc:Choice>
    <mc:Fallback>
      <p:transition spd="med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altLang="zh-TW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1=5 2=15 3=30 4=45 </a:t>
            </a:r>
            <a:r>
              <a:rPr lang="zh-TW" altLang="en-US" sz="40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那</a:t>
            </a:r>
            <a:r>
              <a:rPr lang="en-US" altLang="zh-TW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5=</a:t>
            </a:r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多少</a:t>
            </a:r>
            <a:r>
              <a:rPr lang="en-US" altLang="zh-TW" sz="60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?</a:t>
            </a:r>
            <a:endParaRPr lang="zh-TW" altLang="en-US" sz="60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流程圖: 接點 2"/>
          <p:cNvSpPr/>
          <p:nvPr/>
        </p:nvSpPr>
        <p:spPr>
          <a:xfrm>
            <a:off x="1567544" y="3082834"/>
            <a:ext cx="1737360" cy="1998617"/>
          </a:xfrm>
          <a:prstGeom prst="flowChartConnec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  <a:hlinkClick r:id="" action="ppaction://hlinkshowjump?jump=nextslide"/>
              </a:rPr>
              <a:t>55</a:t>
            </a:r>
            <a:endParaRPr lang="zh-TW" altLang="en-US" sz="54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4" name="流程圖: 接點 3">
            <a:hlinkClick r:id="" action="ppaction://hlinkshowjump?jump=lastslide"/>
          </p:cNvPr>
          <p:cNvSpPr/>
          <p:nvPr/>
        </p:nvSpPr>
        <p:spPr>
          <a:xfrm>
            <a:off x="3847012" y="3082833"/>
            <a:ext cx="1737360" cy="1998617"/>
          </a:xfrm>
          <a:prstGeom prst="flowChartConnec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FF00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1</a:t>
            </a:r>
            <a:endParaRPr lang="zh-TW" altLang="en-US" sz="5400" dirty="0">
              <a:solidFill>
                <a:srgbClr val="FF00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5" name="流程圖: 接點 4">
            <a:hlinkClick r:id="" action="ppaction://hlinkshowjump?jump=nextslide"/>
          </p:cNvPr>
          <p:cNvSpPr/>
          <p:nvPr/>
        </p:nvSpPr>
        <p:spPr>
          <a:xfrm>
            <a:off x="5852159" y="3082833"/>
            <a:ext cx="1737360" cy="1998617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FFFF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5</a:t>
            </a:r>
            <a:endParaRPr lang="zh-TW" altLang="en-US" sz="5400" dirty="0">
              <a:solidFill>
                <a:srgbClr val="FFFF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1471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tx1">
                <a:lumMod val="95000"/>
                <a:lumOff val="5000"/>
              </a:schemeClr>
            </a:gs>
            <a:gs pos="57000">
              <a:schemeClr val="tx1">
                <a:lumMod val="65000"/>
                <a:lumOff val="35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78823" y="574766"/>
            <a:ext cx="5747657" cy="3827417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答錯了</a:t>
            </a:r>
            <a:r>
              <a:rPr lang="en-US" altLang="zh-TW" sz="40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,</a:t>
            </a:r>
            <a:r>
              <a:rPr lang="zh-TW" altLang="en-US" sz="40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好可惜</a:t>
            </a:r>
            <a:endParaRPr lang="zh-TW" altLang="en-US" sz="4000" dirty="0">
              <a:solidFill>
                <a:srgbClr val="00B0F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28" y="2808513"/>
            <a:ext cx="3709852" cy="367066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1724297" y="4833257"/>
            <a:ext cx="2246812" cy="12409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重來</a:t>
            </a:r>
            <a:endParaRPr lang="zh-TW" altLang="en-US" sz="48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1006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五角星形 2"/>
          <p:cNvSpPr/>
          <p:nvPr/>
        </p:nvSpPr>
        <p:spPr>
          <a:xfrm>
            <a:off x="1384662" y="1672044"/>
            <a:ext cx="3775165" cy="3213463"/>
          </a:xfrm>
          <a:prstGeom prst="star5">
            <a:avLst>
              <a:gd name="adj" fmla="val 32327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五角星形 5"/>
          <p:cNvSpPr/>
          <p:nvPr/>
        </p:nvSpPr>
        <p:spPr>
          <a:xfrm>
            <a:off x="4049484" y="388620"/>
            <a:ext cx="4622483" cy="3501389"/>
          </a:xfrm>
          <a:prstGeom prst="star5">
            <a:avLst>
              <a:gd name="adj" fmla="val 32609"/>
              <a:gd name="hf" fmla="val 105146"/>
              <a:gd name="vf" fmla="val 11055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恭喜你</a:t>
            </a:r>
            <a:r>
              <a:rPr lang="en-US" altLang="zh-TW" sz="44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,</a:t>
            </a:r>
            <a:r>
              <a:rPr lang="zh-TW" altLang="en-US" sz="44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答對了</a:t>
            </a:r>
            <a:r>
              <a:rPr lang="en-US" altLang="zh-TW" sz="44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!!!!!!!!</a:t>
            </a:r>
            <a:endParaRPr lang="zh-TW" altLang="en-US" sz="4400" dirty="0">
              <a:solidFill>
                <a:srgbClr val="00B0F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584"/>
            <a:ext cx="4471034" cy="4251416"/>
          </a:xfrm>
          <a:prstGeom prst="rect">
            <a:avLst/>
          </a:prstGeom>
        </p:spPr>
      </p:pic>
      <p:sp>
        <p:nvSpPr>
          <p:cNvPr id="8" name="六角星形 7">
            <a:hlinkClick r:id="" action="ppaction://hlinkshowjump?jump=endshow"/>
          </p:cNvPr>
          <p:cNvSpPr/>
          <p:nvPr/>
        </p:nvSpPr>
        <p:spPr>
          <a:xfrm>
            <a:off x="4417896" y="4075603"/>
            <a:ext cx="2024743" cy="1920241"/>
          </a:xfrm>
          <a:prstGeom prst="star6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  <a:endParaRPr lang="zh-TW" altLang="en-US" sz="3600" dirty="0">
              <a:solidFill>
                <a:srgbClr val="00B05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9607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文鼎ＰＯＰ－４</vt:lpstr>
      <vt:lpstr>文鼎中特圓</vt:lpstr>
      <vt:lpstr>文鼎超圓</vt:lpstr>
      <vt:lpstr>新細明體</vt:lpstr>
      <vt:lpstr>Arial</vt:lpstr>
      <vt:lpstr>Calibri</vt:lpstr>
      <vt:lpstr>Calibri Light</vt:lpstr>
      <vt:lpstr>Office 佈景主題</vt:lpstr>
      <vt:lpstr>大家來猜謎</vt:lpstr>
      <vt:lpstr>1=5 2=15 3=30 4=45 那5=多少?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2019-11-11T02:50:03Z</dcterms:created>
  <dcterms:modified xsi:type="dcterms:W3CDTF">2019-11-25T03:12:30Z</dcterms:modified>
</cp:coreProperties>
</file>