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99FFCC"/>
    <a:srgbClr val="99FF99"/>
    <a:srgbClr val="FF6161"/>
    <a:srgbClr val="FF00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80A7-DBD8-49C2-9B8C-3DFBDC31F18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1E83-0014-4C08-B11D-4128490663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8307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80A7-DBD8-49C2-9B8C-3DFBDC31F18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1E83-0014-4C08-B11D-4128490663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5969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80A7-DBD8-49C2-9B8C-3DFBDC31F18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1E83-0014-4C08-B11D-4128490663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7350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80A7-DBD8-49C2-9B8C-3DFBDC31F18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1E83-0014-4C08-B11D-4128490663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5859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80A7-DBD8-49C2-9B8C-3DFBDC31F18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1E83-0014-4C08-B11D-4128490663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2005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80A7-DBD8-49C2-9B8C-3DFBDC31F18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1E83-0014-4C08-B11D-4128490663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9584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80A7-DBD8-49C2-9B8C-3DFBDC31F18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1E83-0014-4C08-B11D-4128490663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1859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80A7-DBD8-49C2-9B8C-3DFBDC31F18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1E83-0014-4C08-B11D-4128490663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7933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80A7-DBD8-49C2-9B8C-3DFBDC31F18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1E83-0014-4C08-B11D-4128490663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6389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80A7-DBD8-49C2-9B8C-3DFBDC31F18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1E83-0014-4C08-B11D-4128490663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4530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80A7-DBD8-49C2-9B8C-3DFBDC31F18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1E83-0014-4C08-B11D-4128490663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8316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480A7-DBD8-49C2-9B8C-3DFBDC31F18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21E83-0014-4C08-B11D-4128490663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205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DA69F6"/>
            </a:gs>
            <a:gs pos="50000">
              <a:srgbClr val="ED35FB"/>
            </a:gs>
            <a:gs pos="0">
              <a:srgbClr val="FF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573723"/>
            <a:ext cx="7772400" cy="2387600"/>
          </a:xfrm>
        </p:spPr>
        <p:txBody>
          <a:bodyPr>
            <a:prstTxWarp prst="textWave1">
              <a:avLst/>
            </a:prstTxWarp>
            <a:normAutofit/>
          </a:bodyPr>
          <a:lstStyle/>
          <a:p>
            <a:r>
              <a:rPr lang="zh-TW" altLang="en-US" sz="96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FF66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猜</a:t>
            </a:r>
            <a:r>
              <a:rPr lang="en-US" altLang="zh-TW" sz="96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FF66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!</a:t>
            </a:r>
            <a:r>
              <a:rPr lang="zh-TW" altLang="en-US" sz="96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FF66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   喵</a:t>
            </a:r>
            <a:r>
              <a:rPr lang="en-US" altLang="zh-TW" sz="96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FF66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!</a:t>
            </a:r>
            <a:r>
              <a:rPr lang="zh-TW" altLang="en-US" sz="96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FF66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   猜</a:t>
            </a:r>
            <a:r>
              <a:rPr lang="en-US" altLang="zh-TW" sz="96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FF66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!</a:t>
            </a:r>
            <a:endParaRPr lang="zh-TW" altLang="en-US" sz="96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FFFF66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13908" y="5257800"/>
            <a:ext cx="2116183" cy="1064623"/>
          </a:xfrm>
          <a:prstGeom prst="roundRect">
            <a:avLst/>
          </a:prstGeom>
          <a:gradFill>
            <a:gsLst>
              <a:gs pos="0">
                <a:srgbClr val="99FF99"/>
              </a:gs>
              <a:gs pos="100000">
                <a:srgbClr val="66FFFF"/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54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10063254"/>
      </p:ext>
    </p:extLst>
  </p:cSld>
  <p:clrMapOvr>
    <a:masterClrMapping/>
  </p:clrMapOvr>
  <p:transition spd="slow" advClick="0">
    <p:cover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40525" y="1489166"/>
            <a:ext cx="5133704" cy="1254035"/>
          </a:xfrm>
          <a:noFill/>
        </p:spPr>
        <p:txBody>
          <a:bodyPr>
            <a:noAutofit/>
          </a:bodyPr>
          <a:lstStyle/>
          <a:p>
            <a:r>
              <a:rPr lang="zh-TW" altLang="en-US" sz="4800" dirty="0" smtClean="0">
                <a:solidFill>
                  <a:srgbClr val="FF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什麼動物最愛亂買</a:t>
            </a:r>
            <a:r>
              <a:rPr lang="en-US" altLang="zh-TW" sz="4800" dirty="0" smtClean="0">
                <a:solidFill>
                  <a:srgbClr val="FF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/>
            </a:r>
            <a:br>
              <a:rPr lang="en-US" altLang="zh-TW" sz="4800" dirty="0" smtClean="0">
                <a:solidFill>
                  <a:srgbClr val="FF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r>
              <a:rPr lang="zh-TW" altLang="en-US" sz="4800" dirty="0" smtClean="0">
                <a:solidFill>
                  <a:srgbClr val="FF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東西</a:t>
            </a:r>
            <a:r>
              <a:rPr lang="en-US" altLang="zh-TW" sz="4800" dirty="0" smtClean="0">
                <a:solidFill>
                  <a:srgbClr val="FF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sz="4800" dirty="0">
              <a:solidFill>
                <a:srgbClr val="FF00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3513908" y="5257800"/>
            <a:ext cx="2116183" cy="1064623"/>
          </a:xfrm>
          <a:prstGeom prst="roundRect">
            <a:avLst/>
          </a:prstGeom>
          <a:gradFill>
            <a:gsLst>
              <a:gs pos="21000">
                <a:srgbClr val="99FFCC"/>
              </a:gs>
              <a:gs pos="100000">
                <a:srgbClr val="66FFFF"/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斑馬</a:t>
            </a:r>
            <a:endParaRPr lang="zh-TW" altLang="en-US" sz="54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rId4" action="ppaction://hlinksldjump"/>
          </p:cNvPr>
          <p:cNvSpPr/>
          <p:nvPr/>
        </p:nvSpPr>
        <p:spPr>
          <a:xfrm>
            <a:off x="805543" y="5257799"/>
            <a:ext cx="2116183" cy="1064623"/>
          </a:xfrm>
          <a:prstGeom prst="roundRect">
            <a:avLst/>
          </a:prstGeom>
          <a:gradFill>
            <a:gsLst>
              <a:gs pos="24000">
                <a:srgbClr val="99FFCC"/>
              </a:gs>
              <a:gs pos="99000">
                <a:srgbClr val="66FFFF"/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貓</a:t>
            </a:r>
            <a:r>
              <a:rPr lang="zh-TW" altLang="en-US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咪</a:t>
            </a: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222273" y="5257798"/>
            <a:ext cx="2120537" cy="1064623"/>
          </a:xfrm>
          <a:prstGeom prst="roundRect">
            <a:avLst/>
          </a:prstGeom>
          <a:gradFill>
            <a:gsLst>
              <a:gs pos="27000">
                <a:srgbClr val="99FFCC"/>
              </a:gs>
              <a:gs pos="100000">
                <a:srgbClr val="66FFFF"/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老</a:t>
            </a:r>
            <a:r>
              <a:rPr lang="zh-TW" altLang="en-US" sz="5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虎</a:t>
            </a:r>
            <a:endParaRPr lang="zh-TW" altLang="en-US" sz="54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17395255"/>
      </p:ext>
    </p:extLst>
  </p:cSld>
  <p:clrMapOvr>
    <a:masterClrMapping/>
  </p:clrMapOvr>
  <p:transition spd="slow" advClick="0">
    <p:push dir="u"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000">
              <a:srgbClr val="FF6161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352697" y="0"/>
            <a:ext cx="4976948" cy="4219304"/>
          </a:xfrm>
          <a:prstGeom prst="irregularSeal1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OMG!</a:t>
            </a:r>
          </a:p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你錯了喵</a:t>
            </a:r>
            <a:r>
              <a:rPr lang="en-US" altLang="zh-TW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144" y="1939834"/>
            <a:ext cx="4075611" cy="4767943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513908" y="5257800"/>
            <a:ext cx="2116183" cy="1064623"/>
          </a:xfrm>
          <a:prstGeom prst="roundRect">
            <a:avLst/>
          </a:prstGeom>
          <a:gradFill>
            <a:gsLst>
              <a:gs pos="0">
                <a:srgbClr val="99FFCC"/>
              </a:gs>
              <a:gs pos="100000">
                <a:srgbClr val="66FFFF"/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再來一</a:t>
            </a:r>
            <a:r>
              <a:rPr lang="zh-TW" altLang="en-US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次</a:t>
            </a:r>
          </a:p>
        </p:txBody>
      </p:sp>
    </p:spTree>
    <p:extLst>
      <p:ext uri="{BB962C8B-B14F-4D97-AF65-F5344CB8AC3E}">
        <p14:creationId xmlns:p14="http://schemas.microsoft.com/office/powerpoint/2010/main" val="29249831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ripple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 flipH="1">
            <a:off x="1162594" y="235132"/>
            <a:ext cx="3984172" cy="2586446"/>
          </a:xfrm>
          <a:prstGeom prst="wedgeEllipseCallout">
            <a:avLst>
              <a:gd name="adj1" fmla="val -57132"/>
              <a:gd name="adj2" fmla="val 47883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喵</a:t>
            </a:r>
            <a:r>
              <a:rPr lang="en-US" altLang="zh-TW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喵</a:t>
            </a:r>
            <a:r>
              <a:rPr lang="en-US" altLang="zh-TW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</a:p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你對了</a:t>
            </a:r>
            <a:r>
              <a:rPr lang="en-US" altLang="zh-TW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822" y="541697"/>
            <a:ext cx="4555300" cy="5637033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513908" y="5257800"/>
            <a:ext cx="2116183" cy="1064623"/>
          </a:xfrm>
          <a:prstGeom prst="roundRect">
            <a:avLst/>
          </a:prstGeom>
          <a:gradFill>
            <a:gsLst>
              <a:gs pos="27000">
                <a:srgbClr val="99FFCC"/>
              </a:gs>
              <a:gs pos="100000">
                <a:srgbClr val="66FFFF"/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離</a:t>
            </a:r>
            <a:r>
              <a:rPr lang="zh-TW" alt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</a:t>
            </a:r>
          </a:p>
        </p:txBody>
      </p:sp>
    </p:spTree>
    <p:extLst>
      <p:ext uri="{BB962C8B-B14F-4D97-AF65-F5344CB8AC3E}">
        <p14:creationId xmlns:p14="http://schemas.microsoft.com/office/powerpoint/2010/main" val="2586644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31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文鼎甜妞體P</vt:lpstr>
      <vt:lpstr>新細明體</vt:lpstr>
      <vt:lpstr>Arial</vt:lpstr>
      <vt:lpstr>Calibri</vt:lpstr>
      <vt:lpstr>Calibri Light</vt:lpstr>
      <vt:lpstr>Office 佈景主題</vt:lpstr>
      <vt:lpstr>猜!   喵!   猜!</vt:lpstr>
      <vt:lpstr>什麼動物最愛亂買 東西?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猜!   喵!   猜!</dc:title>
  <dc:creator>Windows 使用者</dc:creator>
  <cp:lastModifiedBy>Windows 使用者</cp:lastModifiedBy>
  <cp:revision>12</cp:revision>
  <dcterms:created xsi:type="dcterms:W3CDTF">2019-11-11T02:40:14Z</dcterms:created>
  <dcterms:modified xsi:type="dcterms:W3CDTF">2019-11-25T03:07:08Z</dcterms:modified>
</cp:coreProperties>
</file>