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90246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80697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4558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7658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5270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6876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01579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36946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0878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5777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98312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311B0-C7B5-4660-95BE-8FD36CE38E7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350F8-0D14-4C62-B540-8F5605BB1D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631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</p:transition>
    </mc:Choice>
    <mc:Fallback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44000">
              <a:schemeClr val="accent2">
                <a:lumMod val="40000"/>
                <a:lumOff val="60000"/>
              </a:schemeClr>
            </a:gs>
            <a:gs pos="100000">
              <a:srgbClr val="FF0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>
            <a:prstTxWarp prst="textCurveUp">
              <a:avLst/>
            </a:prstTxWarp>
            <a:normAutofit/>
          </a:bodyPr>
          <a:lstStyle/>
          <a:p>
            <a:r>
              <a:rPr lang="zh-TW" altLang="en-US" sz="9600" dirty="0" smtClean="0"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  <a:latin typeface="文鼎中特圓" panose="020B0609010101010101" pitchFamily="49" charset="-120"/>
                <a:ea typeface="文鼎中特圓" panose="020B0609010101010101" pitchFamily="49" charset="-120"/>
              </a:rPr>
              <a:t>猜謎小達人</a:t>
            </a:r>
            <a:endParaRPr lang="zh-TW" altLang="en-US" sz="9600" dirty="0"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3187337" y="4898571"/>
            <a:ext cx="2246812" cy="11756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7439349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37" y="770708"/>
            <a:ext cx="7367452" cy="346625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01338" y="1071154"/>
            <a:ext cx="7367452" cy="1319349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寶</a:t>
            </a:r>
            <a:r>
              <a:rPr lang="zh-TW" altLang="en-US" sz="4000" dirty="0" smtClean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可</a:t>
            </a:r>
            <a:r>
              <a:rPr lang="zh-TW" altLang="en-US" sz="4000" dirty="0" smtClean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夢</a:t>
            </a:r>
            <a:r>
              <a:rPr lang="zh-TW" altLang="en-US" sz="4000" dirty="0" smtClean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動</a:t>
            </a:r>
            <a:r>
              <a:rPr lang="zh-TW" altLang="en-US" sz="4000" dirty="0" smtClean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畫</a:t>
            </a:r>
            <a:r>
              <a:rPr lang="zh-TW" altLang="en-US" sz="4000" dirty="0" smtClean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主</a:t>
            </a:r>
            <a:r>
              <a:rPr lang="zh-TW" altLang="en-US" sz="4000" dirty="0" smtClean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角</a:t>
            </a:r>
            <a:r>
              <a:rPr lang="zh-TW" altLang="en-US" sz="4000" dirty="0" smtClean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是</a:t>
            </a:r>
            <a:r>
              <a:rPr lang="zh-TW" altLang="en-US" sz="4000" dirty="0" smtClean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誰</a:t>
            </a:r>
            <a:r>
              <a:rPr lang="en-US" altLang="zh-TW" sz="4000" dirty="0" smtClean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?</a:t>
            </a:r>
            <a:endParaRPr lang="zh-TW" altLang="en-US" sz="4000" dirty="0">
              <a:solidFill>
                <a:schemeClr val="bg1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4" name="矩形 3">
            <a:hlinkClick r:id="" action="ppaction://hlinkshowjump?jump=lastslide"/>
          </p:cNvPr>
          <p:cNvSpPr/>
          <p:nvPr/>
        </p:nvSpPr>
        <p:spPr>
          <a:xfrm>
            <a:off x="3141616" y="5177244"/>
            <a:ext cx="2246812" cy="11756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小智</a:t>
            </a:r>
            <a:endParaRPr lang="zh-TW" altLang="en-US" sz="40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5664924" y="5177244"/>
            <a:ext cx="2246812" cy="11756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小霞</a:t>
            </a:r>
            <a:endParaRPr lang="en-US" altLang="zh-TW" sz="4000" dirty="0" smtClean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6" name="矩形 5">
            <a:hlinkClick r:id="rId5" action="ppaction://hlinksldjump"/>
          </p:cNvPr>
          <p:cNvSpPr/>
          <p:nvPr/>
        </p:nvSpPr>
        <p:spPr>
          <a:xfrm>
            <a:off x="618308" y="5177245"/>
            <a:ext cx="2246812" cy="11756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皮卡</a:t>
            </a:r>
            <a:r>
              <a:rPr lang="zh-TW" altLang="en-US" sz="4000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丘</a:t>
            </a:r>
            <a:endParaRPr lang="zh-TW" altLang="en-US" sz="40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7824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966651" y="666206"/>
            <a:ext cx="4271555" cy="3683726"/>
          </a:xfrm>
          <a:prstGeom prst="irregularSeal1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答錯了！</a:t>
            </a:r>
            <a:endParaRPr lang="zh-TW" altLang="en-US" sz="48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823" y="-156618"/>
            <a:ext cx="3609975" cy="4780870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previousslide"/>
          </p:cNvPr>
          <p:cNvSpPr/>
          <p:nvPr/>
        </p:nvSpPr>
        <p:spPr>
          <a:xfrm>
            <a:off x="3226525" y="4872445"/>
            <a:ext cx="2246812" cy="11756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重新</a:t>
            </a:r>
            <a:endParaRPr lang="zh-TW" altLang="en-US" sz="40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91527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 (水平) 1"/>
          <p:cNvSpPr/>
          <p:nvPr/>
        </p:nvSpPr>
        <p:spPr>
          <a:xfrm>
            <a:off x="2220686" y="836022"/>
            <a:ext cx="3853543" cy="2795451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答對了！</a:t>
            </a:r>
            <a:endParaRPr lang="zh-TW" altLang="en-US" sz="4400" dirty="0"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535" y="2402340"/>
            <a:ext cx="3733800" cy="4143375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endshow"/>
          </p:cNvPr>
          <p:cNvSpPr/>
          <p:nvPr/>
        </p:nvSpPr>
        <p:spPr>
          <a:xfrm>
            <a:off x="3187337" y="4898571"/>
            <a:ext cx="2246812" cy="11756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結束</a:t>
            </a:r>
            <a:endParaRPr lang="zh-TW" altLang="en-US" sz="40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1653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29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文鼎中特黑</vt:lpstr>
      <vt:lpstr>文鼎中特圓</vt:lpstr>
      <vt:lpstr>文鼎中特標準宋體</vt:lpstr>
      <vt:lpstr>文鼎中廣告體</vt:lpstr>
      <vt:lpstr>文鼎古印體</vt:lpstr>
      <vt:lpstr>新細明體</vt:lpstr>
      <vt:lpstr>Arial</vt:lpstr>
      <vt:lpstr>Calibri</vt:lpstr>
      <vt:lpstr>Calibri Light</vt:lpstr>
      <vt:lpstr>Office 佈景主題</vt:lpstr>
      <vt:lpstr>猜謎小達人</vt:lpstr>
      <vt:lpstr>寶可夢動畫主角是誰?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猜謎小達人</dc:title>
  <dc:creator>Windows 使用者</dc:creator>
  <cp:lastModifiedBy>Windows 使用者</cp:lastModifiedBy>
  <cp:revision>11</cp:revision>
  <dcterms:created xsi:type="dcterms:W3CDTF">2019-11-11T02:40:16Z</dcterms:created>
  <dcterms:modified xsi:type="dcterms:W3CDTF">2019-11-25T03:04:34Z</dcterms:modified>
</cp:coreProperties>
</file>