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9A7A7-2009-4652-BA62-141B39B63482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0FEE4-081F-465F-9F3B-9D0D231B06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6442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9A7A7-2009-4652-BA62-141B39B63482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0FEE4-081F-465F-9F3B-9D0D231B06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70841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9A7A7-2009-4652-BA62-141B39B63482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0FEE4-081F-465F-9F3B-9D0D231B06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57819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9A7A7-2009-4652-BA62-141B39B63482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0FEE4-081F-465F-9F3B-9D0D231B06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05494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9A7A7-2009-4652-BA62-141B39B63482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0FEE4-081F-465F-9F3B-9D0D231B06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9668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9A7A7-2009-4652-BA62-141B39B63482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0FEE4-081F-465F-9F3B-9D0D231B06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55714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9A7A7-2009-4652-BA62-141B39B63482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0FEE4-081F-465F-9F3B-9D0D231B06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27943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9A7A7-2009-4652-BA62-141B39B63482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0FEE4-081F-465F-9F3B-9D0D231B06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48263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9A7A7-2009-4652-BA62-141B39B63482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0FEE4-081F-465F-9F3B-9D0D231B06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41500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9A7A7-2009-4652-BA62-141B39B63482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0FEE4-081F-465F-9F3B-9D0D231B06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512595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9A7A7-2009-4652-BA62-141B39B63482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0FEE4-081F-465F-9F3B-9D0D231B06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79578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B9A7A7-2009-4652-BA62-141B39B63482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60FEE4-081F-465F-9F3B-9D0D231B06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735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0000"/>
            </a:gs>
            <a:gs pos="23000">
              <a:srgbClr val="FFC000"/>
            </a:gs>
            <a:gs pos="40000">
              <a:srgbClr val="FFFF00"/>
            </a:gs>
            <a:gs pos="57000">
              <a:srgbClr val="00B050"/>
            </a:gs>
            <a:gs pos="90000">
              <a:srgbClr val="7030A0"/>
            </a:gs>
            <a:gs pos="75000">
              <a:srgbClr val="00B0F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prstTxWarp prst="textInflateTop">
              <a:avLst/>
            </a:prstTxWarp>
            <a:normAutofit/>
          </a:bodyPr>
          <a:lstStyle/>
          <a:p>
            <a:r>
              <a:rPr lang="zh-TW" altLang="en-US" sz="9600" dirty="0" smtClean="0">
                <a:solidFill>
                  <a:schemeClr val="bg2">
                    <a:lumMod val="25000"/>
                  </a:schemeClr>
                </a:solidFill>
                <a:effectLst>
                  <a:reflection blurRad="6350" stA="60000" endA="900" endPos="58000" dir="5400000" sy="-100000" algn="bl" rotWithShape="0"/>
                </a:effectLst>
                <a:latin typeface="文鼎超明" panose="020B0609010101010101" pitchFamily="49" charset="-120"/>
                <a:ea typeface="文鼎超明" panose="020B0609010101010101" pitchFamily="49" charset="-120"/>
              </a:rPr>
              <a:t>猜一</a:t>
            </a:r>
            <a:r>
              <a:rPr lang="zh-TW" altLang="en-US" sz="9600" dirty="0">
                <a:solidFill>
                  <a:schemeClr val="bg2">
                    <a:lumMod val="25000"/>
                  </a:schemeClr>
                </a:solidFill>
                <a:effectLst>
                  <a:reflection blurRad="6350" stA="60000" endA="900" endPos="58000" dir="5400000" sy="-100000" algn="bl" rotWithShape="0"/>
                </a:effectLst>
                <a:latin typeface="文鼎超明" panose="020B0609010101010101" pitchFamily="49" charset="-120"/>
                <a:ea typeface="文鼎超明" panose="020B0609010101010101" pitchFamily="49" charset="-120"/>
              </a:rPr>
              <a:t>猜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6" name="圓角矩形 5">
            <a:hlinkClick r:id="" action="ppaction://hlinkshowjump?jump=nextslide"/>
          </p:cNvPr>
          <p:cNvSpPr/>
          <p:nvPr/>
        </p:nvSpPr>
        <p:spPr>
          <a:xfrm>
            <a:off x="3030583" y="5355771"/>
            <a:ext cx="2573383" cy="979715"/>
          </a:xfrm>
          <a:prstGeom prst="roundRect">
            <a:avLst/>
          </a:prstGeom>
          <a:gradFill>
            <a:gsLst>
              <a:gs pos="26000">
                <a:srgbClr val="FFFF00"/>
              </a:gs>
              <a:gs pos="68000">
                <a:srgbClr val="C00000"/>
              </a:gs>
            </a:gsLst>
            <a:lin ang="5400000" scaled="1"/>
          </a:gra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 </a:t>
            </a:r>
            <a:r>
              <a:rPr lang="en-US" altLang="zh-TW" sz="66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Go</a:t>
            </a:r>
            <a:endParaRPr lang="zh-TW" altLang="en-US" sz="66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137524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 advClick="0">
        <p14:glitter pattern="hexagon"/>
        <p:sndAc>
          <p:stSnd>
            <p:snd r:embed="rId2" name="chimes.wav"/>
          </p:stSnd>
        </p:sndAc>
      </p:transition>
    </mc:Choice>
    <mc:Fallback>
      <p:transition spd="slow" advClick="0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872" y="470263"/>
            <a:ext cx="6949440" cy="3095897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75656" y="365126"/>
            <a:ext cx="6609807" cy="1542051"/>
          </a:xfrm>
        </p:spPr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你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教室的牆上有什麼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海報</a:t>
            </a:r>
            <a:endParaRPr lang="zh-TW" altLang="en-US" dirty="0">
              <a:latin typeface="文鼎超圓" panose="020B0609010101010101" pitchFamily="49" charset="-120"/>
              <a:ea typeface="文鼎超圓" panose="020B0609010101010101" pitchFamily="49" charset="-120"/>
            </a:endParaRPr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6187440" y="4445723"/>
            <a:ext cx="2172789" cy="979715"/>
          </a:xfrm>
          <a:prstGeom prst="roundRect">
            <a:avLst/>
          </a:prstGeom>
          <a:gradFill>
            <a:gsLst>
              <a:gs pos="26000">
                <a:srgbClr val="FFFF00"/>
              </a:gs>
              <a:gs pos="68000">
                <a:srgbClr val="C00000"/>
              </a:gs>
            </a:gsLst>
            <a:lin ang="5400000" scaled="1"/>
          </a:gra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行車安</a:t>
            </a:r>
            <a:r>
              <a:rPr lang="zh-TW" alt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全</a:t>
            </a:r>
            <a:endParaRPr lang="zh-TW" altLang="en-US" sz="3200" dirty="0">
              <a:solidFill>
                <a:schemeClr val="tx1">
                  <a:lumMod val="95000"/>
                  <a:lumOff val="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6" name="圓角矩形 5">
            <a:hlinkClick r:id="" action="ppaction://hlinkshowjump?jump=lastslide"/>
          </p:cNvPr>
          <p:cNvSpPr/>
          <p:nvPr/>
        </p:nvSpPr>
        <p:spPr>
          <a:xfrm>
            <a:off x="3705497" y="4445723"/>
            <a:ext cx="2055223" cy="979715"/>
          </a:xfrm>
          <a:prstGeom prst="roundRect">
            <a:avLst/>
          </a:prstGeom>
          <a:gradFill>
            <a:gsLst>
              <a:gs pos="26000">
                <a:srgbClr val="FFFF00"/>
              </a:gs>
              <a:gs pos="68000">
                <a:srgbClr val="C00000"/>
              </a:gs>
            </a:gsLst>
            <a:lin ang="5400000" scaled="1"/>
          </a:gra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保護尊重</a:t>
            </a:r>
            <a:endParaRPr lang="zh-TW" altLang="en-US" sz="3200" dirty="0">
              <a:solidFill>
                <a:schemeClr val="tx1">
                  <a:lumMod val="95000"/>
                  <a:lumOff val="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7" name="圓角矩形 6">
            <a:hlinkClick r:id="" action="ppaction://hlinkshowjump?jump=nextslide"/>
          </p:cNvPr>
          <p:cNvSpPr/>
          <p:nvPr/>
        </p:nvSpPr>
        <p:spPr>
          <a:xfrm>
            <a:off x="1175656" y="4445723"/>
            <a:ext cx="2103121" cy="979715"/>
          </a:xfrm>
          <a:prstGeom prst="roundRect">
            <a:avLst/>
          </a:prstGeom>
          <a:gradFill>
            <a:gsLst>
              <a:gs pos="26000">
                <a:srgbClr val="FFFF00"/>
              </a:gs>
              <a:gs pos="68000">
                <a:srgbClr val="C00000"/>
              </a:gs>
            </a:gsLst>
            <a:lin ang="5400000" scaled="1"/>
          </a:gra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 </a:t>
            </a:r>
            <a:r>
              <a:rPr lang="zh-TW" alt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海綿</a:t>
            </a:r>
            <a:r>
              <a:rPr lang="zh-TW" alt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寶寶</a:t>
            </a:r>
            <a:endParaRPr lang="zh-TW" altLang="en-US" sz="3200" dirty="0">
              <a:solidFill>
                <a:schemeClr val="tx1">
                  <a:lumMod val="95000"/>
                  <a:lumOff val="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1647432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 advClick="0">
        <p15:prstTrans prst="curtains"/>
        <p:sndAc>
          <p:stSnd>
            <p:snd r:embed="rId2" name="cashreg.wav"/>
          </p:stSnd>
        </p:sndAc>
      </p:transition>
    </mc:Choice>
    <mc:Fallback>
      <p:transition spd="slow" advClick="0">
        <p:fade/>
        <p:sndAc>
          <p:stSnd>
            <p:snd r:embed="rId2" name="cashreg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1">
                <a:lumMod val="75000"/>
                <a:lumOff val="25000"/>
              </a:schemeClr>
            </a:gs>
            <a:gs pos="41000">
              <a:schemeClr val="tx1">
                <a:lumMod val="85000"/>
                <a:lumOff val="15000"/>
              </a:schemeClr>
            </a:gs>
            <a:gs pos="83000">
              <a:schemeClr val="accent3">
                <a:lumMod val="50000"/>
              </a:schemeClr>
            </a:gs>
            <a:gs pos="100000">
              <a:schemeClr val="bg1">
                <a:lumMod val="5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06150"/>
            <a:ext cx="2800350" cy="4493760"/>
          </a:xfrm>
          <a:prstGeom prst="rect">
            <a:avLst/>
          </a:prstGeom>
        </p:spPr>
      </p:pic>
      <p:pic>
        <p:nvPicPr>
          <p:cNvPr id="3" name="圖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2296" y="2821578"/>
            <a:ext cx="3841704" cy="3905794"/>
          </a:xfrm>
          <a:prstGeom prst="rect">
            <a:avLst/>
          </a:prstGeom>
        </p:spPr>
      </p:pic>
      <p:sp>
        <p:nvSpPr>
          <p:cNvPr id="4" name="爆炸 2 3"/>
          <p:cNvSpPr/>
          <p:nvPr/>
        </p:nvSpPr>
        <p:spPr>
          <a:xfrm>
            <a:off x="2800350" y="613954"/>
            <a:ext cx="4232366" cy="3135086"/>
          </a:xfrm>
          <a:prstGeom prst="irregularSeal2">
            <a:avLst/>
          </a:prstGeom>
          <a:solidFill>
            <a:srgbClr val="FFFF00"/>
          </a:solidFill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答錯</a:t>
            </a:r>
            <a:r>
              <a:rPr lang="en-US" altLang="zh-TW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!!!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圓角矩形 4">
            <a:hlinkClick r:id="" action="ppaction://hlinkshowjump?jump=firstslide"/>
          </p:cNvPr>
          <p:cNvSpPr/>
          <p:nvPr/>
        </p:nvSpPr>
        <p:spPr>
          <a:xfrm>
            <a:off x="3148148" y="4820195"/>
            <a:ext cx="2573383" cy="979715"/>
          </a:xfrm>
          <a:prstGeom prst="roundRect">
            <a:avLst/>
          </a:prstGeom>
          <a:gradFill>
            <a:gsLst>
              <a:gs pos="26000">
                <a:srgbClr val="FFFF00"/>
              </a:gs>
              <a:gs pos="68000">
                <a:srgbClr val="C00000"/>
              </a:gs>
            </a:gsLst>
            <a:lin ang="5400000" scaled="1"/>
          </a:gra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zh-TW" altLang="en-US" sz="4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在一</a:t>
            </a:r>
            <a:r>
              <a:rPr lang="zh-TW" altLang="en-US" sz="4800" dirty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次</a:t>
            </a:r>
            <a:endParaRPr lang="zh-TW" altLang="en-US" sz="4800" b="1" dirty="0">
              <a:solidFill>
                <a:schemeClr val="tx1">
                  <a:lumMod val="95000"/>
                  <a:lumOff val="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908109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>
        <p:sndAc>
          <p:stSnd>
            <p:snd r:embed="rId2" name="bomb.wav"/>
          </p:stSnd>
        </p:sndAc>
      </p:transition>
    </mc:Choice>
    <mc:Fallback>
      <p:transition spd="slow" advClick="0"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"/>
          <p:cNvSpPr txBox="1"/>
          <p:nvPr/>
        </p:nvSpPr>
        <p:spPr>
          <a:xfrm>
            <a:off x="1436914" y="1672046"/>
            <a:ext cx="42323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800" dirty="0" smtClean="0">
                <a:ea typeface="標楷體" panose="03000509000000000000" pitchFamily="65" charset="-120"/>
              </a:rPr>
              <a:t>恭喜</a:t>
            </a:r>
            <a:r>
              <a:rPr lang="en-US" altLang="zh-TW" sz="4800" dirty="0" smtClean="0">
                <a:ea typeface="標楷體" panose="03000509000000000000" pitchFamily="65" charset="-120"/>
              </a:rPr>
              <a:t>!!</a:t>
            </a:r>
            <a:r>
              <a:rPr lang="zh-TW" altLang="en-US" sz="4800" dirty="0" smtClean="0">
                <a:ea typeface="標楷體" panose="03000509000000000000" pitchFamily="65" charset="-120"/>
              </a:rPr>
              <a:t>   答對</a:t>
            </a:r>
            <a:r>
              <a:rPr lang="en-US" altLang="zh-TW" sz="4800" dirty="0" smtClean="0">
                <a:ea typeface="標楷體" panose="03000509000000000000" pitchFamily="65" charset="-120"/>
              </a:rPr>
              <a:t>!!!!</a:t>
            </a:r>
            <a:endParaRPr lang="zh-TW" altLang="en-US" sz="4800" dirty="0">
              <a:ea typeface="標楷體" panose="03000509000000000000" pitchFamily="65" charset="-120"/>
            </a:endParaRPr>
          </a:p>
        </p:txBody>
      </p:sp>
      <p:sp>
        <p:nvSpPr>
          <p:cNvPr id="4" name="圓角矩形 3">
            <a:hlinkClick r:id="" action="ppaction://hlinkshowjump?jump=endshow"/>
          </p:cNvPr>
          <p:cNvSpPr/>
          <p:nvPr/>
        </p:nvSpPr>
        <p:spPr>
          <a:xfrm>
            <a:off x="5669280" y="4062548"/>
            <a:ext cx="2573383" cy="979715"/>
          </a:xfrm>
          <a:prstGeom prst="roundRect">
            <a:avLst/>
          </a:prstGeom>
          <a:gradFill>
            <a:gsLst>
              <a:gs pos="26000">
                <a:srgbClr val="FFFF00"/>
              </a:gs>
              <a:gs pos="68000">
                <a:srgbClr val="C00000"/>
              </a:gs>
            </a:gsLst>
            <a:lin ang="5400000" scaled="1"/>
          </a:gra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 </a:t>
            </a:r>
            <a:r>
              <a:rPr lang="zh-TW" altLang="en-US" sz="4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結束</a:t>
            </a:r>
            <a:endParaRPr lang="zh-TW" altLang="en-US" sz="44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996564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>
        <p:sndAc>
          <p:stSnd>
            <p:snd r:embed="rId2" name="drumroll.wav"/>
          </p:stSnd>
        </p:sndAc>
      </p:transition>
    </mc:Choice>
    <mc:Fallback>
      <p:transition spd="slow" advClick="0">
        <p:sndAc>
          <p:stSnd>
            <p:snd r:embed="rId2" name="drumroll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93</TotalTime>
  <Words>32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文鼎超明</vt:lpstr>
      <vt:lpstr>文鼎超圓</vt:lpstr>
      <vt:lpstr>新細明體</vt:lpstr>
      <vt:lpstr>標楷體</vt:lpstr>
      <vt:lpstr>Arial</vt:lpstr>
      <vt:lpstr>Calibri</vt:lpstr>
      <vt:lpstr>Calibri Light</vt:lpstr>
      <vt:lpstr>Office 佈景主題</vt:lpstr>
      <vt:lpstr>猜一猜</vt:lpstr>
      <vt:lpstr>你 教室的牆上有什麼海報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猜一猜</dc:title>
  <dc:creator>Windows 使用者</dc:creator>
  <cp:lastModifiedBy>Windows 使用者</cp:lastModifiedBy>
  <cp:revision>13</cp:revision>
  <dcterms:created xsi:type="dcterms:W3CDTF">2019-11-11T02:40:40Z</dcterms:created>
  <dcterms:modified xsi:type="dcterms:W3CDTF">2019-11-25T03:06:37Z</dcterms:modified>
</cp:coreProperties>
</file>