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B191D-4306-44A9-8237-144961A2754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A482-A451-4827-A35F-C1772257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3244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B191D-4306-44A9-8237-144961A2754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A482-A451-4827-A35F-C1772257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2250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B191D-4306-44A9-8237-144961A2754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A482-A451-4827-A35F-C1772257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1167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B191D-4306-44A9-8237-144961A2754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A482-A451-4827-A35F-C1772257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8473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B191D-4306-44A9-8237-144961A2754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A482-A451-4827-A35F-C1772257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3754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B191D-4306-44A9-8237-144961A2754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A482-A451-4827-A35F-C1772257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4849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B191D-4306-44A9-8237-144961A2754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A482-A451-4827-A35F-C1772257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7192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B191D-4306-44A9-8237-144961A2754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A482-A451-4827-A35F-C1772257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6462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B191D-4306-44A9-8237-144961A2754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A482-A451-4827-A35F-C1772257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9691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B191D-4306-44A9-8237-144961A2754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A482-A451-4827-A35F-C1772257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2262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B191D-4306-44A9-8237-144961A2754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DA482-A451-4827-A35F-C1772257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7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B191D-4306-44A9-8237-144961A2754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DA482-A451-4827-A35F-C1772257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1175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07869" y="1004797"/>
            <a:ext cx="7772400" cy="2387600"/>
          </a:xfrm>
        </p:spPr>
        <p:txBody>
          <a:bodyPr>
            <a:normAutofit/>
          </a:bodyPr>
          <a:lstStyle/>
          <a:p>
            <a:r>
              <a:rPr lang="zh-TW" altLang="en-US" sz="9600" b="1" dirty="0" smtClean="0">
                <a:ln w="12700">
                  <a:solidFill>
                    <a:schemeClr val="accent5"/>
                  </a:solidFill>
                  <a:prstDash val="solid"/>
                </a:ln>
                <a:gradFill flip="none" rotWithShape="1">
                  <a:gsLst>
                    <a:gs pos="0">
                      <a:schemeClr val="accent1">
                        <a:lumMod val="75000"/>
                      </a:schemeClr>
                    </a:gs>
                    <a:gs pos="100000">
                      <a:srgbClr val="FFFF00"/>
                    </a:gs>
                    <a:gs pos="51000">
                      <a:schemeClr val="bg1"/>
                    </a:gs>
                  </a:gsLst>
                  <a:lin ang="16200000" scaled="1"/>
                  <a:tileRect/>
                </a:gradFill>
                <a:latin typeface="文鼎中特圓" panose="020B0609010101010101" pitchFamily="49" charset="-120"/>
                <a:ea typeface="文鼎中特圓" panose="020B0609010101010101" pitchFamily="49" charset="-120"/>
              </a:rPr>
              <a:t>大家來猜謎</a:t>
            </a:r>
            <a:endParaRPr lang="zh-TW" altLang="en-US" sz="9600" b="1" dirty="0">
              <a:ln w="12700">
                <a:solidFill>
                  <a:schemeClr val="accent5"/>
                </a:solidFill>
                <a:prstDash val="solid"/>
              </a:ln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rgbClr val="FFFF00"/>
                  </a:gs>
                  <a:gs pos="51000">
                    <a:schemeClr val="bg1"/>
                  </a:gs>
                </a:gsLst>
                <a:lin ang="16200000" scaled="1"/>
                <a:tileRect/>
              </a:gra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03320" y="5467441"/>
            <a:ext cx="2181498" cy="1025434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開始</a:t>
            </a:r>
            <a:endParaRPr lang="zh-TW" altLang="en-US" sz="54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87901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ripple/>
        <p:sndAc>
          <p:stSnd>
            <p:snd r:embed="rId3" name="chimes.wav"/>
          </p:stSnd>
        </p:sndAc>
      </p:transition>
    </mc:Choice>
    <mc:Fallback>
      <p:transition spd="slow" advClick="0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6103" y="1384663"/>
            <a:ext cx="6191794" cy="3540033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zh-TW" altLang="en-US" sz="7200" dirty="0" smtClean="0"/>
              <a:t>請問我不喜歡哪一種運動</a:t>
            </a:r>
            <a:r>
              <a:rPr lang="en-US" altLang="zh-TW" sz="7200" dirty="0" smtClean="0"/>
              <a:t>?</a:t>
            </a:r>
            <a:endParaRPr lang="zh-TW" altLang="en-US" sz="7200" dirty="0"/>
          </a:p>
        </p:txBody>
      </p:sp>
      <p:sp>
        <p:nvSpPr>
          <p:cNvPr id="3" name="文字方塊 2"/>
          <p:cNvSpPr txBox="1"/>
          <p:nvPr/>
        </p:nvSpPr>
        <p:spPr>
          <a:xfrm>
            <a:off x="-888274" y="53557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82785" y="5556251"/>
            <a:ext cx="2181498" cy="102543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足球</a:t>
            </a:r>
            <a:endParaRPr lang="zh-TW" altLang="en-US" sz="54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6089467" y="5530125"/>
            <a:ext cx="2181498" cy="102543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撞</a:t>
            </a:r>
            <a:r>
              <a:rPr lang="zh-TW" altLang="en-US" sz="54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球</a:t>
            </a:r>
            <a:endParaRPr lang="zh-TW" altLang="en-US" sz="54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1476103" y="5467441"/>
            <a:ext cx="2181498" cy="102543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棒球</a:t>
            </a:r>
            <a:endParaRPr lang="zh-TW" altLang="en-US" sz="54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8144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>
        <p:circle/>
        <p:sndAc>
          <p:stSnd>
            <p:snd r:embed="rId2" name="hammer.wav"/>
          </p:stSnd>
        </p:sndAc>
      </p:transition>
    </mc:Choice>
    <mc:Fallback>
      <p:transition spd="slow" advClick="0">
        <p:circl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117566" y="-248194"/>
            <a:ext cx="6426926" cy="6322422"/>
          </a:xfrm>
          <a:prstGeom prst="irregularSeal1">
            <a:avLst/>
          </a:prstGeom>
          <a:blipFill>
            <a:blip r:embed="rId3"/>
            <a:tile tx="0" ty="0" sx="100000" sy="100000" flip="none" algn="tl"/>
          </a:blipFill>
          <a:effectLst>
            <a:glow rad="228600">
              <a:srgbClr val="FF00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C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答錯了</a:t>
            </a:r>
            <a:r>
              <a:rPr lang="en-US" altLang="zh-TW" sz="5400" dirty="0" smtClean="0">
                <a:solidFill>
                  <a:srgbClr val="FFC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!</a:t>
            </a:r>
            <a:endParaRPr lang="zh-TW" altLang="en-US" sz="5400" dirty="0">
              <a:solidFill>
                <a:srgbClr val="FFC0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080" y="1397072"/>
            <a:ext cx="4103271" cy="441590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703320" y="5467441"/>
            <a:ext cx="2181498" cy="102543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重來</a:t>
            </a:r>
            <a:endParaRPr lang="zh-TW" altLang="en-US" sz="54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334974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651068" y="5428252"/>
            <a:ext cx="2181498" cy="1025434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結束</a:t>
            </a:r>
            <a:endParaRPr lang="zh-TW" altLang="en-US" sz="54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4" name="圓角矩形圖說文字 3"/>
          <p:cNvSpPr/>
          <p:nvPr/>
        </p:nvSpPr>
        <p:spPr>
          <a:xfrm>
            <a:off x="3879667" y="989829"/>
            <a:ext cx="3148149" cy="2155371"/>
          </a:xfrm>
          <a:prstGeom prst="wedgeRoundRectCallout">
            <a:avLst>
              <a:gd name="adj1" fmla="val -52783"/>
              <a:gd name="adj2" fmla="val 77045"/>
              <a:gd name="adj3" fmla="val 16667"/>
            </a:avLst>
          </a:prstGeom>
          <a:blipFill>
            <a:blip r:embed="rId4"/>
            <a:tile tx="0" ty="0" sx="100000" sy="100000" flip="none" algn="tl"/>
          </a:blip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答</a:t>
            </a:r>
            <a:r>
              <a:rPr lang="zh-TW" altLang="en-US" sz="6600" dirty="0" smtClean="0">
                <a:solidFill>
                  <a:srgbClr val="FFFF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對</a:t>
            </a:r>
            <a:r>
              <a:rPr lang="zh-TW" altLang="en-US" sz="6600" dirty="0" smtClean="0">
                <a:solidFill>
                  <a:srgbClr val="00B050"/>
                </a:solidFill>
                <a:latin typeface="文鼎細楷" panose="020B0609010101010101" pitchFamily="49" charset="-120"/>
                <a:ea typeface="文鼎細楷" panose="020B0609010101010101" pitchFamily="49" charset="-120"/>
              </a:rPr>
              <a:t>了</a:t>
            </a:r>
            <a:r>
              <a:rPr lang="zh-TW" altLang="en-US" sz="6600" dirty="0" smtClean="0">
                <a:solidFill>
                  <a:srgbClr val="00B0F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喔</a:t>
            </a:r>
            <a:r>
              <a:rPr lang="en-US" altLang="zh-TW" sz="6600" dirty="0" smtClean="0">
                <a:solidFill>
                  <a:srgbClr val="7030A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!</a:t>
            </a:r>
            <a:endParaRPr lang="zh-TW" altLang="en-US" sz="6600" dirty="0">
              <a:solidFill>
                <a:srgbClr val="7030A0"/>
              </a:solidFill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91" y="1471068"/>
            <a:ext cx="4580926" cy="5579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562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14:window dir="vert"/>
        <p:sndAc>
          <p:stSnd>
            <p:snd r:embed="rId2" name="click.wav"/>
          </p:stSnd>
        </p:sndAc>
      </p:transition>
    </mc:Choice>
    <mc:Fallback>
      <p:transition spd="slow" advClick="0">
        <p:fade/>
        <p:sndAc>
          <p:stSnd>
            <p:snd r:embed="rId2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佈景主題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26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文鼎中特圓</vt:lpstr>
      <vt:lpstr>文鼎粗廣告體</vt:lpstr>
      <vt:lpstr>文鼎細楷</vt:lpstr>
      <vt:lpstr>書法家中楷體</vt:lpstr>
      <vt:lpstr>新細明體</vt:lpstr>
      <vt:lpstr>Arial</vt:lpstr>
      <vt:lpstr>Calibri</vt:lpstr>
      <vt:lpstr>Calibri Light</vt:lpstr>
      <vt:lpstr>Office 佈景主題</vt:lpstr>
      <vt:lpstr>大家來猜謎</vt:lpstr>
      <vt:lpstr>請問我不喜歡哪一種運動?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17</cp:revision>
  <dcterms:created xsi:type="dcterms:W3CDTF">2019-11-12T00:58:17Z</dcterms:created>
  <dcterms:modified xsi:type="dcterms:W3CDTF">2019-11-26T01:31:25Z</dcterms:modified>
</cp:coreProperties>
</file>