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A858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6DF8-6198-411E-BB26-1A247B17DF9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11C2-278C-41C6-A92F-208F79246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2849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6DF8-6198-411E-BB26-1A247B17DF9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11C2-278C-41C6-A92F-208F79246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0452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6DF8-6198-411E-BB26-1A247B17DF9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11C2-278C-41C6-A92F-208F79246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1384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6DF8-6198-411E-BB26-1A247B17DF9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11C2-278C-41C6-A92F-208F79246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030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6DF8-6198-411E-BB26-1A247B17DF9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11C2-278C-41C6-A92F-208F79246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7956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6DF8-6198-411E-BB26-1A247B17DF9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11C2-278C-41C6-A92F-208F79246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1759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6DF8-6198-411E-BB26-1A247B17DF9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11C2-278C-41C6-A92F-208F79246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6971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6DF8-6198-411E-BB26-1A247B17DF9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11C2-278C-41C6-A92F-208F79246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6534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6DF8-6198-411E-BB26-1A247B17DF9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11C2-278C-41C6-A92F-208F79246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1873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6DF8-6198-411E-BB26-1A247B17DF9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11C2-278C-41C6-A92F-208F79246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4589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6DF8-6198-411E-BB26-1A247B17DF9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11C2-278C-41C6-A92F-208F79246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4043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46DF8-6198-411E-BB26-1A247B17DF9A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C11C2-278C-41C6-A92F-208F79246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4784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4000">
              <a:schemeClr val="bg1">
                <a:lumMod val="100000"/>
              </a:schemeClr>
            </a:gs>
            <a:gs pos="0">
              <a:srgbClr val="FFFF00"/>
            </a:gs>
            <a:gs pos="18000">
              <a:srgbClr val="FFC000"/>
            </a:gs>
            <a:gs pos="100000">
              <a:srgbClr val="FF0000"/>
            </a:gs>
            <a:gs pos="61000">
              <a:srgbClr val="C00000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38598" y="888274"/>
            <a:ext cx="6417128" cy="1397726"/>
          </a:xfr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bg2">
                  <a:lumMod val="1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zh-TW" altLang="en-US" sz="8800" b="1" spc="38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大家來猜謎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339192" y="5257800"/>
            <a:ext cx="2465615" cy="1316038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開始</a:t>
            </a:r>
            <a:endParaRPr lang="zh-TW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9304714"/>
      </p:ext>
    </p:extLst>
  </p:cSld>
  <p:clrMapOvr>
    <a:masterClrMapping/>
  </p:clrMapOvr>
  <p:transition spd="slow" advClick="0">
    <p:push dir="u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6389" y="483326"/>
            <a:ext cx="8281852" cy="3422468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bg1">
                    <a:lumMod val="9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請問我最</a:t>
            </a:r>
            <a:r>
              <a:rPr lang="zh-TW" altLang="en-US" sz="4800" dirty="0" smtClean="0">
                <a:solidFill>
                  <a:schemeClr val="bg1">
                    <a:lumMod val="9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喜歡哪一種動物呢？</a:t>
            </a:r>
            <a:endParaRPr lang="zh-TW" altLang="en-US" sz="4800" dirty="0">
              <a:solidFill>
                <a:schemeClr val="bg1">
                  <a:lumMod val="95000"/>
                </a:schemeClr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流程圖: 替代程序 2">
            <a:hlinkClick r:id="" action="ppaction://hlinkshowjump?jump=lastslide"/>
          </p:cNvPr>
          <p:cNvSpPr/>
          <p:nvPr/>
        </p:nvSpPr>
        <p:spPr>
          <a:xfrm>
            <a:off x="3404507" y="5266508"/>
            <a:ext cx="2465615" cy="131603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solidFill>
                  <a:srgbClr val="FFFF00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狗</a:t>
            </a:r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535577" y="5266508"/>
            <a:ext cx="2465615" cy="131603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solidFill>
                  <a:schemeClr val="accent2">
                    <a:lumMod val="7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貓</a:t>
            </a:r>
          </a:p>
        </p:txBody>
      </p:sp>
      <p:sp>
        <p:nvSpPr>
          <p:cNvPr id="5" name="流程圖: 替代程序 4">
            <a:hlinkClick r:id="" action="ppaction://hlinkshowjump?jump=nextslide"/>
          </p:cNvPr>
          <p:cNvSpPr/>
          <p:nvPr/>
        </p:nvSpPr>
        <p:spPr>
          <a:xfrm>
            <a:off x="6312626" y="5266508"/>
            <a:ext cx="2465615" cy="1316038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solidFill>
                  <a:srgbClr val="FF66FF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兔子</a:t>
            </a:r>
          </a:p>
        </p:txBody>
      </p:sp>
    </p:spTree>
    <p:extLst>
      <p:ext uri="{BB962C8B-B14F-4D97-AF65-F5344CB8AC3E}">
        <p14:creationId xmlns:p14="http://schemas.microsoft.com/office/powerpoint/2010/main" val="36727651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ageCurlDouble"/>
        <p:sndAc>
          <p:stSnd>
            <p:snd r:embed="rId2" name="arrow.wav"/>
          </p:stSnd>
        </p:sndAc>
      </p:transition>
    </mc:Choice>
    <mc:Fallback>
      <p:transition spd="slow" advClick="0">
        <p:fade/>
        <p:sndAc>
          <p:stSnd>
            <p:snd r:embed="rId2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2376216" y="326572"/>
            <a:ext cx="3893956" cy="3488462"/>
          </a:xfrm>
          <a:prstGeom prst="irregularSeal1">
            <a:avLst/>
          </a:prstGeom>
          <a:gradFill>
            <a:gsLst>
              <a:gs pos="0">
                <a:srgbClr val="FF0000"/>
              </a:gs>
              <a:gs pos="5000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2">
                    <a:lumMod val="10000"/>
                  </a:schemeClr>
                </a:solidFill>
              </a:rPr>
              <a:t>答錯了！</a:t>
            </a:r>
            <a:endParaRPr lang="en-US" altLang="zh-TW" sz="36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r>
              <a:rPr lang="zh-TW" altLang="en-US" sz="3600" dirty="0" smtClean="0">
                <a:solidFill>
                  <a:schemeClr val="bg2">
                    <a:lumMod val="10000"/>
                  </a:schemeClr>
                </a:solidFill>
              </a:rPr>
              <a:t>再加油！</a:t>
            </a:r>
            <a:endParaRPr lang="zh-TW" altLang="en-US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210" y="3149509"/>
            <a:ext cx="3686175" cy="4048125"/>
          </a:xfrm>
          <a:prstGeom prst="rect">
            <a:avLst/>
          </a:prstGeom>
        </p:spPr>
      </p:pic>
      <p:sp>
        <p:nvSpPr>
          <p:cNvPr id="4" name="流程圖: 替代程序 3">
            <a:hlinkClick r:id="rId4" action="ppaction://hlinksldjump"/>
          </p:cNvPr>
          <p:cNvSpPr/>
          <p:nvPr/>
        </p:nvSpPr>
        <p:spPr>
          <a:xfrm rot="19752468">
            <a:off x="507003" y="3217408"/>
            <a:ext cx="2486842" cy="1195251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C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重新</a:t>
            </a:r>
            <a:endParaRPr lang="zh-TW" altLang="en-US" sz="6600" dirty="0">
              <a:solidFill>
                <a:srgbClr val="FFC00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91657">
            <a:off x="6029759" y="1967182"/>
            <a:ext cx="3228975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8038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voltage.wav"/>
          </p:stSnd>
        </p:sndAc>
      </p:transition>
    </mc:Choice>
    <mc:Fallback>
      <p:transition spd="slow" advClick="0">
        <p:fad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1789611" y="0"/>
            <a:ext cx="5120639" cy="2702967"/>
          </a:xfrm>
          <a:prstGeom prst="wedgeEllipseCallout">
            <a:avLst>
              <a:gd name="adj1" fmla="val 28657"/>
              <a:gd name="adj2" fmla="val 63951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1">
                    <a:lumMod val="75000"/>
                  </a:schemeClr>
                </a:solidFill>
              </a:rPr>
              <a:t>答對了！！！</a:t>
            </a:r>
            <a:endParaRPr lang="en-US" altLang="zh-TW" sz="4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zh-TW" altLang="en-US" sz="4400" dirty="0">
                <a:solidFill>
                  <a:schemeClr val="accent1">
                    <a:lumMod val="75000"/>
                  </a:schemeClr>
                </a:solidFill>
              </a:rPr>
              <a:t>真</a:t>
            </a:r>
            <a:r>
              <a:rPr lang="zh-TW" altLang="en-US" sz="4400" dirty="0" smtClean="0">
                <a:solidFill>
                  <a:schemeClr val="accent1">
                    <a:lumMod val="75000"/>
                  </a:schemeClr>
                </a:solidFill>
              </a:rPr>
              <a:t>聰明！</a:t>
            </a:r>
            <a:endParaRPr lang="zh-TW" altLang="en-US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0537" y="2166234"/>
            <a:ext cx="3019425" cy="3867150"/>
          </a:xfrm>
          <a:prstGeom prst="rect">
            <a:avLst/>
          </a:prstGeom>
        </p:spPr>
      </p:pic>
      <p:sp>
        <p:nvSpPr>
          <p:cNvPr id="4" name="流程圖: 替代程序 3">
            <a:hlinkClick r:id="" action="ppaction://hlinkshowjump?jump=endshow"/>
          </p:cNvPr>
          <p:cNvSpPr/>
          <p:nvPr/>
        </p:nvSpPr>
        <p:spPr>
          <a:xfrm>
            <a:off x="3464922" y="5375365"/>
            <a:ext cx="2465615" cy="1316038"/>
          </a:xfrm>
          <a:prstGeom prst="flowChartAlternateProces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66FF"/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掰掰</a:t>
            </a:r>
            <a:endParaRPr lang="zh-TW" altLang="en-US" sz="6600" dirty="0">
              <a:solidFill>
                <a:srgbClr val="FF66FF"/>
              </a:solidFill>
              <a:latin typeface="文鼎粗楷" panose="020B0609010101010101" pitchFamily="49" charset="-120"/>
              <a:ea typeface="文鼎粗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3620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cashreg.wav"/>
          </p:stSnd>
        </p:sndAc>
      </p:transition>
    </mc:Choice>
    <mc:Fallback>
      <p:transition spd="slow" advClick="0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34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文鼎中鋼筆行楷</vt:lpstr>
      <vt:lpstr>文鼎古印體</vt:lpstr>
      <vt:lpstr>文鼎粗圓</vt:lpstr>
      <vt:lpstr>文鼎粗楷</vt:lpstr>
      <vt:lpstr>文鼎疊圓體</vt:lpstr>
      <vt:lpstr>新細明體</vt:lpstr>
      <vt:lpstr>Arial</vt:lpstr>
      <vt:lpstr>Calibri</vt:lpstr>
      <vt:lpstr>Calibri Light</vt:lpstr>
      <vt:lpstr>Office 佈景主題</vt:lpstr>
      <vt:lpstr>大家來猜謎</vt:lpstr>
      <vt:lpstr>請問我最喜歡哪一種動物呢？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12</cp:revision>
  <dcterms:created xsi:type="dcterms:W3CDTF">2019-11-12T01:06:59Z</dcterms:created>
  <dcterms:modified xsi:type="dcterms:W3CDTF">2019-11-26T01:27:58Z</dcterms:modified>
</cp:coreProperties>
</file>