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75C9"/>
    <a:srgbClr val="00CCFF"/>
    <a:srgbClr val="FF00FF"/>
    <a:srgbClr val="C850CB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686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58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173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416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460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90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90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588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32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84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825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7D4DF-05BE-4F19-B802-90152E64C8C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10BEA-74AD-4381-9995-7D4A965DD7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8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872">
              <a:srgbClr val="4595BA"/>
            </a:gs>
            <a:gs pos="58000">
              <a:srgbClr val="6D75C9"/>
            </a:gs>
            <a:gs pos="11000">
              <a:srgbClr val="FF00FF"/>
            </a:gs>
            <a:gs pos="94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96237"/>
            <a:ext cx="7772400" cy="2387600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80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腦筋急轉彎</a:t>
            </a:r>
            <a:endParaRPr lang="zh-TW" altLang="en-US" sz="8000" b="1" dirty="0">
              <a:ln w="6600">
                <a:solidFill>
                  <a:schemeClr val="bg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41227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4400" dirty="0" smtClean="0"/>
              <a:t>你好</a:t>
            </a:r>
            <a:r>
              <a:rPr lang="en-US" altLang="zh-TW" sz="4400" dirty="0" smtClean="0"/>
              <a:t>...</a:t>
            </a:r>
            <a:r>
              <a:rPr lang="zh-TW" altLang="en-US" sz="4400" dirty="0" smtClean="0"/>
              <a:t>歡迎你來玩腦筋急轉彎</a:t>
            </a:r>
            <a:endParaRPr lang="zh-TW" altLang="en-US" sz="4400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2991394" y="5630091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</a:t>
            </a:r>
            <a:r>
              <a:rPr lang="zh-TW" altLang="en-US" sz="54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608324021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9977" y="1815737"/>
            <a:ext cx="6257109" cy="1672046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請問我喜歡哪網</a:t>
            </a:r>
            <a:r>
              <a:rPr lang="zh-TW" altLang="en-US" sz="54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紅</a:t>
            </a:r>
            <a:r>
              <a:rPr lang="zh-TW" altLang="en-US" sz="54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？</a:t>
            </a:r>
            <a:endParaRPr lang="zh-TW" altLang="en-US" sz="54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2708365" y="5682342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魚</a:t>
            </a:r>
            <a:r>
              <a:rPr lang="zh-TW" altLang="en-US" sz="5400" dirty="0"/>
              <a:t>乾</a:t>
            </a: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0" y="3886199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鄧子</a:t>
            </a:r>
            <a:r>
              <a:rPr lang="zh-TW" altLang="en-US" sz="5400" dirty="0"/>
              <a:t>棋</a:t>
            </a:r>
          </a:p>
        </p:txBody>
      </p:sp>
      <p:sp>
        <p:nvSpPr>
          <p:cNvPr id="5" name="矩形 4">
            <a:hlinkClick r:id="" action="ppaction://hlinkshowjump?jump=lastslide"/>
          </p:cNvPr>
          <p:cNvSpPr/>
          <p:nvPr/>
        </p:nvSpPr>
        <p:spPr>
          <a:xfrm>
            <a:off x="5830388" y="4121331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八</a:t>
            </a:r>
            <a:r>
              <a:rPr lang="zh-TW" altLang="en-US" sz="5400" dirty="0"/>
              <a:t>婆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082885534"/>
      </p:ext>
    </p:extLst>
  </p:cSld>
  <p:clrMapOvr>
    <a:masterClrMapping/>
  </p:clrMapOvr>
  <p:transition spd="slow" advClick="0">
    <p:randomBar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062549" y="1162595"/>
            <a:ext cx="5081451" cy="3749039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你答錯了</a:t>
            </a:r>
            <a:endParaRPr lang="zh-TW" altLang="en-US" sz="36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15" y="1559050"/>
            <a:ext cx="2872742" cy="4397613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2991394" y="5590903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</a:t>
            </a:r>
            <a:r>
              <a:rPr lang="zh-TW" altLang="en-US" sz="5400" dirty="0"/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29445466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880"/>
            <a:ext cx="9144000" cy="68580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232366" y="1892588"/>
            <a:ext cx="2416628" cy="2090057"/>
          </a:xfrm>
          <a:prstGeom prst="wedgeEllipseCallout">
            <a:avLst>
              <a:gd name="adj1" fmla="val -69482"/>
              <a:gd name="adj2" fmla="val 1187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endParaRPr lang="zh-TW" alt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1892588"/>
            <a:ext cx="3605348" cy="3268765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endshow"/>
          </p:cNvPr>
          <p:cNvSpPr/>
          <p:nvPr/>
        </p:nvSpPr>
        <p:spPr>
          <a:xfrm>
            <a:off x="2991394" y="5630091"/>
            <a:ext cx="3122023" cy="927463"/>
          </a:xfrm>
          <a:prstGeom prst="rect">
            <a:avLst/>
          </a:prstGeom>
          <a:gradFill>
            <a:gsLst>
              <a:gs pos="56872">
                <a:srgbClr val="4595BA"/>
              </a:gs>
              <a:gs pos="58000">
                <a:srgbClr val="6D75C9"/>
              </a:gs>
              <a:gs pos="11000">
                <a:srgbClr val="FF00FF"/>
              </a:gs>
              <a:gs pos="94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掰掰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10300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82</TotalTime>
  <Words>33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文鼎俏黑體P</vt:lpstr>
      <vt:lpstr>新細明體</vt:lpstr>
      <vt:lpstr>Arial</vt:lpstr>
      <vt:lpstr>Calibri</vt:lpstr>
      <vt:lpstr>Calibri Light</vt:lpstr>
      <vt:lpstr>Office 佈景主題</vt:lpstr>
      <vt:lpstr>腦筋急轉彎</vt:lpstr>
      <vt:lpstr>請問我喜歡哪網紅？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腦經急轉彎</dc:title>
  <dc:creator>Windows 使用者</dc:creator>
  <cp:lastModifiedBy>Windows 使用者</cp:lastModifiedBy>
  <cp:revision>10</cp:revision>
  <dcterms:created xsi:type="dcterms:W3CDTF">2019-11-13T00:56:59Z</dcterms:created>
  <dcterms:modified xsi:type="dcterms:W3CDTF">2019-12-04T01:13:11Z</dcterms:modified>
</cp:coreProperties>
</file>