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4EE"/>
    <a:srgbClr val="FF6699"/>
    <a:srgbClr val="FCF7FD"/>
    <a:srgbClr val="FF0066"/>
    <a:srgbClr val="FEF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44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14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5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13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21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98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74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76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51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14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7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F9E36-75CA-4049-AA0E-3B0ACDB693DA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CC2C-800B-4D4A-8040-11833A241F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554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9000">
              <a:srgbClr val="F1B3B9"/>
            </a:gs>
            <a:gs pos="78000">
              <a:schemeClr val="accent2">
                <a:lumMod val="60000"/>
                <a:lumOff val="40000"/>
              </a:schemeClr>
            </a:gs>
            <a:gs pos="38000">
              <a:schemeClr val="accent6">
                <a:lumMod val="60000"/>
                <a:lumOff val="40000"/>
              </a:schemeClr>
            </a:gs>
            <a:gs pos="18000">
              <a:srgbClr val="FCF7FD"/>
            </a:gs>
            <a:gs pos="72000">
              <a:schemeClr val="accent1">
                <a:lumMod val="60000"/>
                <a:lumOff val="40000"/>
              </a:schemeClr>
            </a:gs>
            <a:gs pos="56000">
              <a:schemeClr val="accent4">
                <a:lumMod val="40000"/>
                <a:lumOff val="60000"/>
              </a:schemeClr>
            </a:gs>
            <a:gs pos="100000">
              <a:srgbClr val="EEB4EE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9600" dirty="0" smtClean="0">
                <a:ln w="0"/>
                <a:solidFill>
                  <a:srgbClr val="EEB4EE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大家來想一想</a:t>
            </a:r>
            <a:endParaRPr lang="zh-TW" altLang="en-US" sz="9600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83726" y="4807766"/>
            <a:ext cx="1972492" cy="1084217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8671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7000">
              <a:schemeClr val="bg1">
                <a:lumMod val="85000"/>
              </a:schemeClr>
            </a:gs>
            <a:gs pos="64000">
              <a:schemeClr val="accent4">
                <a:lumMod val="60000"/>
                <a:lumOff val="40000"/>
              </a:schemeClr>
            </a:gs>
            <a:gs pos="100000">
              <a:srgbClr val="EEB4EE"/>
            </a:gs>
            <a:gs pos="78000">
              <a:srgbClr val="FF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7726" y="1293223"/>
            <a:ext cx="6673487" cy="1280160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FF66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請問我最好的朋友是誰？</a:t>
            </a:r>
            <a:endParaRPr lang="zh-TW" altLang="en-US" sz="5400" dirty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216433" y="3466643"/>
            <a:ext cx="1972492" cy="1084217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蔡昕澄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968137" y="3466644"/>
            <a:ext cx="1972492" cy="1084217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李妍蓁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854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  <p:sndAc>
          <p:stSnd>
            <p:snd r:embed="rId2" name="whoosh.wav"/>
          </p:stSnd>
        </p:sndAc>
      </p:transition>
    </mc:Choice>
    <mc:Fallback xmlns="">
      <p:transition spd="slow" advClick="0">
        <p:blinds dir="vert"/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79000">
              <a:schemeClr val="tx1">
                <a:lumMod val="85000"/>
                <a:lumOff val="15000"/>
              </a:schemeClr>
            </a:gs>
            <a:gs pos="23000">
              <a:schemeClr val="bg1">
                <a:lumMod val="85000"/>
              </a:schemeClr>
            </a:gs>
            <a:gs pos="64000">
              <a:schemeClr val="tx1">
                <a:lumMod val="75000"/>
                <a:lumOff val="25000"/>
              </a:schemeClr>
            </a:gs>
            <a:gs pos="100000">
              <a:schemeClr val="tx1">
                <a:lumMod val="50000"/>
                <a:lumOff val="50000"/>
              </a:schemeClr>
            </a:gs>
            <a:gs pos="43000">
              <a:schemeClr val="bg1">
                <a:lumMod val="6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634" y="1815737"/>
            <a:ext cx="3317965" cy="4049485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966652" y="1672046"/>
            <a:ext cx="3618411" cy="3370217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000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683726" y="4807766"/>
            <a:ext cx="1972492" cy="1084217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186836926"/>
      </p:ext>
    </p:extLst>
  </p:cSld>
  <p:clrMapOvr>
    <a:masterClrMapping/>
  </p:clrMapOvr>
  <p:transition spd="slow" advClick="0">
    <p:push dir="u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79000">
              <a:schemeClr val="accent1">
                <a:lumMod val="60000"/>
                <a:lumOff val="40000"/>
              </a:schemeClr>
            </a:gs>
            <a:gs pos="7000">
              <a:srgbClr val="FF0000"/>
            </a:gs>
            <a:gs pos="58000">
              <a:schemeClr val="accent6">
                <a:lumMod val="40000"/>
                <a:lumOff val="60000"/>
              </a:schemeClr>
            </a:gs>
            <a:gs pos="100000">
              <a:srgbClr val="7030A0"/>
            </a:gs>
            <a:gs pos="31000">
              <a:srgbClr val="FFC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14" y="2286000"/>
            <a:ext cx="3237057" cy="3578548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101738" y="1933302"/>
            <a:ext cx="3278777" cy="1567543"/>
          </a:xfrm>
          <a:prstGeom prst="wedgeRoundRectCallout">
            <a:avLst>
              <a:gd name="adj1" fmla="val -62666"/>
              <a:gd name="adj2" fmla="val 29167"/>
              <a:gd name="adj3" fmla="val 16667"/>
            </a:avLst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恭喜你答對了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83726" y="4807766"/>
            <a:ext cx="1972492" cy="1084217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</a:t>
            </a:r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187428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14:prism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30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大家來想一想</vt:lpstr>
      <vt:lpstr>請問我最好的朋友是誰？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大家來想一想</dc:title>
  <dc:creator>Windows 使用者</dc:creator>
  <cp:lastModifiedBy>Windows 使用者</cp:lastModifiedBy>
  <cp:revision>14</cp:revision>
  <dcterms:created xsi:type="dcterms:W3CDTF">2019-11-13T01:45:07Z</dcterms:created>
  <dcterms:modified xsi:type="dcterms:W3CDTF">2019-12-04T02:16:39Z</dcterms:modified>
</cp:coreProperties>
</file>