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55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089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983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24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512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44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28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71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98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11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54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6AA82-5025-44A8-969F-B993C198B68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33E6E-3C9E-459F-B9B0-414FDDA122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57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image" Target="../media/image5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75000"/>
              </a:schemeClr>
            </a:gs>
            <a:gs pos="0">
              <a:schemeClr val="accent1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68235" y="940525"/>
            <a:ext cx="7772400" cy="10541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zh-TW" altLang="en-US" sz="9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醫學猜</a:t>
            </a:r>
            <a:r>
              <a:rPr lang="zh-TW" altLang="en-US" sz="9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5435" y="2766015"/>
            <a:ext cx="6858000" cy="2550568"/>
          </a:xfrm>
          <a:noFill/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26972" y="5637258"/>
            <a:ext cx="1854926" cy="90133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Arial Black" panose="020B0A04020102020204" pitchFamily="34" charset="0"/>
              </a:rPr>
              <a:t>開</a:t>
            </a:r>
            <a:r>
              <a:rPr lang="zh-TW" altLang="en-US" sz="3600" dirty="0">
                <a:latin typeface="Arial Black" panose="020B0A04020102020204" pitchFamily="34" charset="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163572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20907" y="600257"/>
            <a:ext cx="7886700" cy="5264966"/>
          </a:xfr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07919" y="600257"/>
            <a:ext cx="6712676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文鼎特明" panose="020B0609010101010101" pitchFamily="49" charset="-120"/>
                <a:ea typeface="文鼎特明" panose="020B0609010101010101" pitchFamily="49" charset="-120"/>
              </a:rPr>
              <a:t>糖尿病是什麼器官生病了</a:t>
            </a:r>
            <a:endParaRPr lang="zh-TW" altLang="en-US" dirty="0">
              <a:solidFill>
                <a:schemeClr val="bg1"/>
              </a:solidFill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36794" y="5865222"/>
            <a:ext cx="1854926" cy="90133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Arial Black" panose="020B0A04020102020204" pitchFamily="34" charset="0"/>
              </a:rPr>
              <a:t>肝臟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072596" y="5865221"/>
            <a:ext cx="1854926" cy="90133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Arial Black" panose="020B0A04020102020204" pitchFamily="34" charset="0"/>
              </a:rPr>
              <a:t>膀胱</a:t>
            </a:r>
          </a:p>
        </p:txBody>
      </p:sp>
      <p:sp>
        <p:nvSpPr>
          <p:cNvPr id="10" name="圓角矩形 9">
            <a:hlinkClick r:id="" action="ppaction://hlinkshowjump?jump=lastslide"/>
          </p:cNvPr>
          <p:cNvSpPr/>
          <p:nvPr/>
        </p:nvSpPr>
        <p:spPr>
          <a:xfrm>
            <a:off x="1400992" y="5865220"/>
            <a:ext cx="1854926" cy="90133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Arial Black" panose="020B0A04020102020204" pitchFamily="34" charset="0"/>
              </a:rPr>
              <a:t>胰臟</a:t>
            </a:r>
            <a:endParaRPr lang="zh-TW" alt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94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8"/>
    </mc:Choice>
    <mc:Fallback xmlns="">
      <p:transition spd="slow" advClick="0" advTm="2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0">
              <a:schemeClr val="tx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022" y="2280338"/>
            <a:ext cx="3759275" cy="3545696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365760" y="705394"/>
            <a:ext cx="3540034" cy="2521132"/>
          </a:xfrm>
          <a:prstGeom prst="wedgeRoundRectCallout">
            <a:avLst>
              <a:gd name="adj1" fmla="val 75567"/>
              <a:gd name="adj2" fmla="val 4908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看錯醫生</a:t>
            </a:r>
            <a:endParaRPr lang="zh-TW" altLang="en-US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436945" y="5611133"/>
            <a:ext cx="1854926" cy="90133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Arial Black" panose="020B0A04020102020204" pitchFamily="34" charset="0"/>
              </a:rPr>
              <a:t>重來</a:t>
            </a:r>
            <a:endParaRPr lang="zh-TW" alt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6881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28">
        <p15:prstTrans prst="fracture"/>
        <p:sndAc>
          <p:stSnd>
            <p:snd r:embed="rId2" name="explode.wav"/>
          </p:stSnd>
        </p:sndAc>
      </p:transition>
    </mc:Choice>
    <mc:Fallback xmlns="">
      <p:transition spd="slow" advClick="0" advTm="28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176" y="1640529"/>
            <a:ext cx="2608218" cy="2640823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1410790" y="1502229"/>
            <a:ext cx="2664822" cy="1926771"/>
          </a:xfrm>
          <a:prstGeom prst="wedgeEllipseCallout">
            <a:avLst>
              <a:gd name="adj1" fmla="val 71593"/>
              <a:gd name="adj2" fmla="val 422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做得好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3644537" y="5571944"/>
            <a:ext cx="1854926" cy="90133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Arial Black" panose="020B0A04020102020204" pitchFamily="34" charset="0"/>
              </a:rPr>
              <a:t>再見</a:t>
            </a:r>
            <a:endParaRPr lang="zh-TW" alt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74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8">
        <p:sndAc>
          <p:stSnd>
            <p:snd r:embed="rId2" name="applause.wav"/>
          </p:stSnd>
        </p:sndAc>
      </p:transition>
    </mc:Choice>
    <mc:Fallback xmlns="">
      <p:transition advClick="0" advTm="28">
        <p:sndAc>
          <p:stSnd>
            <p:snd r:embed="rId6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101</TotalTime>
  <Words>20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文鼎特明</vt:lpstr>
      <vt:lpstr>新細明體</vt:lpstr>
      <vt:lpstr>Arial</vt:lpstr>
      <vt:lpstr>Arial Black</vt:lpstr>
      <vt:lpstr>Calibri</vt:lpstr>
      <vt:lpstr>Calibri Light</vt:lpstr>
      <vt:lpstr>Office 佈景主題</vt:lpstr>
      <vt:lpstr>醫學猜謎</vt:lpstr>
      <vt:lpstr>糖尿病是什麼器官生病了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醫學猜</dc:title>
  <dc:creator>Windows 使用者</dc:creator>
  <cp:lastModifiedBy>Windows 使用者</cp:lastModifiedBy>
  <cp:revision>11</cp:revision>
  <dcterms:created xsi:type="dcterms:W3CDTF">2019-11-13T01:43:56Z</dcterms:created>
  <dcterms:modified xsi:type="dcterms:W3CDTF">2019-12-04T02:15:39Z</dcterms:modified>
</cp:coreProperties>
</file>