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C0AA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633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1015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99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518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767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08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713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329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487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76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4103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115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6"/>
            </a:gs>
            <a:gs pos="0">
              <a:srgbClr val="00B0F0"/>
            </a:gs>
            <a:gs pos="50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640079"/>
            <a:ext cx="6942908" cy="1489166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8000" b="1" spc="50" dirty="0" smtClean="0">
                <a:ln w="381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FF0000"/>
                    </a:gs>
                    <a:gs pos="43000">
                      <a:srgbClr val="FF66FF"/>
                    </a:gs>
                    <a:gs pos="89000">
                      <a:srgbClr val="00B050"/>
                    </a:gs>
                  </a:gsLst>
                  <a:lin ang="16200000" scaled="1"/>
                  <a:tileRect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腦筋緊急</a:t>
            </a:r>
            <a:r>
              <a:rPr lang="zh-TW" altLang="en-US" sz="8000" b="1" spc="50" dirty="0">
                <a:ln w="381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FF0000"/>
                    </a:gs>
                    <a:gs pos="43000">
                      <a:srgbClr val="FF66FF"/>
                    </a:gs>
                    <a:gs pos="89000">
                      <a:srgbClr val="00B050"/>
                    </a:gs>
                  </a:gsLst>
                  <a:lin ang="16200000" scaled="1"/>
                  <a:tileRect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轉彎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082834" y="4861757"/>
            <a:ext cx="1854926" cy="11103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開始</a:t>
            </a:r>
            <a:endParaRPr lang="zh-TW" altLang="en-US" sz="4000" dirty="0"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6384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voltage.wav"/>
          </p:stSnd>
        </p:sndAc>
      </p:transition>
    </mc:Choice>
    <mc:Fallback>
      <p:transition spd="slow" advClick="0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08" y="587195"/>
            <a:ext cx="7675575" cy="41415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7839" y="900703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</a:t>
            </a:r>
            <a:r>
              <a:rPr lang="zh-TW" altLang="en-US" sz="60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神</a:t>
            </a:r>
            <a:r>
              <a:rPr lang="zh-TW" altLang="en-US" sz="60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騎</a:t>
            </a:r>
            <a:r>
              <a:rPr lang="zh-TW" altLang="en-US" sz="60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什麼</a:t>
            </a:r>
            <a:r>
              <a:rPr lang="zh-TW" altLang="en-US" sz="60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？</a:t>
            </a:r>
            <a:endParaRPr lang="zh-TW" altLang="en-US" sz="60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流程圖: 替代程序 3">
            <a:hlinkClick r:id="rId5" action="ppaction://hlinksldjump"/>
          </p:cNvPr>
          <p:cNvSpPr/>
          <p:nvPr/>
        </p:nvSpPr>
        <p:spPr>
          <a:xfrm>
            <a:off x="3522685" y="5042263"/>
            <a:ext cx="1854926" cy="11103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寶貝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流程圖: 替代程序 4">
            <a:hlinkClick r:id="rId6" action="ppaction://hlinksldjump"/>
          </p:cNvPr>
          <p:cNvSpPr/>
          <p:nvPr/>
        </p:nvSpPr>
        <p:spPr>
          <a:xfrm>
            <a:off x="1116466" y="4830468"/>
            <a:ext cx="1854926" cy="11103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雲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流程圖: 替代程序 5">
            <a:hlinkClick r:id="" action="ppaction://hlinkshowjump?jump=nextslide"/>
          </p:cNvPr>
          <p:cNvSpPr/>
          <p:nvPr/>
        </p:nvSpPr>
        <p:spPr>
          <a:xfrm>
            <a:off x="5928904" y="4860336"/>
            <a:ext cx="1854926" cy="11103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馬</a:t>
            </a:r>
            <a:endParaRPr lang="zh-TW" altLang="en-US" sz="40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8391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>
        <p14:flash/>
        <p:sndAc>
          <p:stSnd>
            <p:snd r:embed="rId2" name="click.wav"/>
          </p:stSnd>
        </p:sndAc>
      </p:transition>
    </mc:Choice>
    <mc:Fallback>
      <p:transition spd="slow" advClick="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002060"/>
            </a:gs>
            <a:gs pos="77000">
              <a:schemeClr val="bg2">
                <a:lumMod val="50000"/>
              </a:schemeClr>
            </a:gs>
            <a:gs pos="91000">
              <a:schemeClr val="accent6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104" y="2704012"/>
            <a:ext cx="2707394" cy="2913671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 flipH="1">
            <a:off x="1100544" y="0"/>
            <a:ext cx="4480560" cy="3108960"/>
          </a:xfrm>
          <a:prstGeom prst="wedgeEllipseCallout">
            <a:avLst>
              <a:gd name="adj1" fmla="val -54944"/>
              <a:gd name="adj2" fmla="val 784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答錯了</a:t>
            </a:r>
            <a:r>
              <a:rPr lang="en-US" altLang="zh-TW" sz="48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!</a:t>
            </a:r>
          </a:p>
          <a:p>
            <a:pPr algn="ctr"/>
            <a:r>
              <a:rPr lang="zh-TW" altLang="en-US" sz="48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笑你</a:t>
            </a:r>
            <a:r>
              <a:rPr lang="en-US" altLang="zh-TW" sz="48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</a:p>
          <a:p>
            <a:pPr algn="ctr"/>
            <a:r>
              <a:rPr lang="zh-TW" altLang="en-US" sz="48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哈哈哈</a:t>
            </a:r>
            <a:r>
              <a:rPr lang="zh-TW" altLang="en-US" sz="4800" dirty="0">
                <a:latin typeface="文鼎超黑" panose="020B0609010101010101" pitchFamily="49" charset="-120"/>
                <a:ea typeface="文鼎超黑" panose="020B0609010101010101" pitchFamily="49" charset="-120"/>
              </a:rPr>
              <a:t>哈</a:t>
            </a:r>
            <a:endParaRPr lang="en-US" altLang="zh-TW" sz="48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5" name="流程圖: 替代程序 4">
            <a:hlinkClick r:id="" action="ppaction://hlinkshowjump?jump=previousslide"/>
          </p:cNvPr>
          <p:cNvSpPr/>
          <p:nvPr/>
        </p:nvSpPr>
        <p:spPr>
          <a:xfrm>
            <a:off x="2312126" y="4441371"/>
            <a:ext cx="2413363" cy="126775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</a:t>
            </a:r>
            <a:r>
              <a:rPr lang="zh-TW" altLang="en-US" sz="4000" dirty="0" smtClean="0"/>
              <a:t>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719916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whoosh.wav"/>
          </p:stSnd>
        </p:sndAc>
      </p:transition>
    </mc:Choice>
    <mc:Fallback>
      <p:transition spd="slow" advClick="0">
        <p:dissolv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1000">
              <a:srgbClr val="00B0F0"/>
            </a:gs>
            <a:gs pos="30000">
              <a:srgbClr val="FFFF00"/>
            </a:gs>
            <a:gs pos="95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2171698"/>
            <a:ext cx="3294261" cy="3458394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2207623" y="627017"/>
            <a:ext cx="3526971" cy="20639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C000"/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厲害</a:t>
            </a:r>
            <a:endParaRPr lang="zh-TW" altLang="en-US" sz="4000" dirty="0">
              <a:solidFill>
                <a:srgbClr val="FFC000"/>
              </a:solidFill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3586964" y="4519750"/>
            <a:ext cx="1854926" cy="11103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離開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936200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100</TotalTime>
  <Words>25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文鼎中特圓</vt:lpstr>
      <vt:lpstr>文鼎俏黑體P</vt:lpstr>
      <vt:lpstr>文鼎特黑</vt:lpstr>
      <vt:lpstr>文鼎特圓</vt:lpstr>
      <vt:lpstr>文鼎粗黑</vt:lpstr>
      <vt:lpstr>文鼎超黑</vt:lpstr>
      <vt:lpstr>新細明體</vt:lpstr>
      <vt:lpstr>Calibri</vt:lpstr>
      <vt:lpstr>Calibri Light</vt:lpstr>
      <vt:lpstr>回顧</vt:lpstr>
      <vt:lpstr>腦筋緊急轉彎</vt:lpstr>
      <vt:lpstr>請問神騎什麼？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腦筋緊急轉彎</dc:title>
  <dc:creator>Windows 使用者</dc:creator>
  <cp:lastModifiedBy>Windows 使用者</cp:lastModifiedBy>
  <cp:revision>12</cp:revision>
  <dcterms:created xsi:type="dcterms:W3CDTF">2019-11-13T01:40:47Z</dcterms:created>
  <dcterms:modified xsi:type="dcterms:W3CDTF">2019-12-04T02:11:07Z</dcterms:modified>
</cp:coreProperties>
</file>