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4861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305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147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604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584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867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70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5785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962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1689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3740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DDAE5-ABA4-4D28-9EB5-7DAA0281AC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70899-0C43-42D6-A98D-6DD6C1DA0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90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522515"/>
            <a:ext cx="7772400" cy="2399620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標準宋體" panose="020B0602010101010101" pitchFamily="34" charset="-120"/>
                <a:ea typeface="文鼎粗標準宋體" panose="020B0602010101010101" pitchFamily="34" charset="-120"/>
              </a:rPr>
              <a:t>刀劍神城</a:t>
            </a:r>
            <a:endParaRPr lang="zh-TW" altLang="en-US" sz="9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粗標準宋體" panose="020B0602010101010101" pitchFamily="34" charset="-120"/>
              <a:ea typeface="文鼎粗標準宋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157901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5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第四季的謎題</a:t>
            </a:r>
            <a:endParaRPr lang="zh-TW" altLang="en-US" sz="5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2756263" y="4640263"/>
            <a:ext cx="3004458" cy="1235074"/>
          </a:xfrm>
          <a:prstGeom prst="roundRect">
            <a:avLst/>
          </a:prstGeom>
          <a:gradFill>
            <a:gsLst>
              <a:gs pos="97000">
                <a:srgbClr val="00B0F0"/>
              </a:gs>
              <a:gs pos="50000">
                <a:srgbClr val="0070C0"/>
              </a:gs>
              <a:gs pos="1000">
                <a:schemeClr val="accent5">
                  <a:lumMod val="50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仿" panose="020B0609010101010101" pitchFamily="49" charset="-120"/>
                <a:ea typeface="文鼎中仿" panose="020B0609010101010101" pitchFamily="49" charset="-120"/>
              </a:rPr>
              <a:t>開始連</a:t>
            </a:r>
            <a:r>
              <a:rPr lang="zh-TW" altLang="en-US" sz="48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線</a:t>
            </a:r>
          </a:p>
        </p:txBody>
      </p:sp>
    </p:spTree>
    <p:extLst>
      <p:ext uri="{BB962C8B-B14F-4D97-AF65-F5344CB8AC3E}">
        <p14:creationId xmlns:p14="http://schemas.microsoft.com/office/powerpoint/2010/main" val="574537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1490" y="1436280"/>
            <a:ext cx="78867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愛麗絲是那個騎士隊</a:t>
            </a:r>
            <a:r>
              <a:rPr lang="en-US" altLang="zh-TW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?</a:t>
            </a:r>
            <a:endParaRPr lang="zh-TW" altLang="en-US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圓角矩形 2">
            <a:hlinkClick r:id="rId4" action="ppaction://hlinksldjump"/>
          </p:cNvPr>
          <p:cNvSpPr/>
          <p:nvPr/>
        </p:nvSpPr>
        <p:spPr>
          <a:xfrm>
            <a:off x="3093720" y="4833257"/>
            <a:ext cx="2682240" cy="1042080"/>
          </a:xfrm>
          <a:prstGeom prst="roundRect">
            <a:avLst/>
          </a:prstGeom>
          <a:gradFill>
            <a:gsLst>
              <a:gs pos="97000">
                <a:srgbClr val="00B0F0"/>
              </a:gs>
              <a:gs pos="50000">
                <a:srgbClr val="0070C0"/>
              </a:gs>
              <a:gs pos="1000">
                <a:schemeClr val="accent5">
                  <a:lumMod val="50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仿" panose="020B0609010101010101" pitchFamily="49" charset="-120"/>
                <a:ea typeface="文鼎中仿" panose="020B0609010101010101" pitchFamily="49" charset="-120"/>
              </a:rPr>
              <a:t>小</a:t>
            </a:r>
            <a:r>
              <a:rPr lang="zh-TW" altLang="en-US" sz="36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豬</a:t>
            </a:r>
            <a:r>
              <a:rPr lang="zh-TW" altLang="en-US" sz="3600" dirty="0" smtClean="0">
                <a:latin typeface="文鼎中仿" panose="020B0609010101010101" pitchFamily="49" charset="-120"/>
                <a:ea typeface="文鼎中仿" panose="020B0609010101010101" pitchFamily="49" charset="-120"/>
              </a:rPr>
              <a:t>騎士</a:t>
            </a:r>
            <a:r>
              <a:rPr lang="zh-TW" altLang="en-US" sz="36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隊</a:t>
            </a:r>
            <a:endParaRPr lang="zh-TW" altLang="en-US" sz="3600" dirty="0"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sp>
        <p:nvSpPr>
          <p:cNvPr id="4" name="圓角矩形 3">
            <a:hlinkClick r:id="rId5" action="ppaction://hlinksldjump"/>
          </p:cNvPr>
          <p:cNvSpPr/>
          <p:nvPr/>
        </p:nvSpPr>
        <p:spPr>
          <a:xfrm>
            <a:off x="0" y="4833257"/>
            <a:ext cx="2586446" cy="1042080"/>
          </a:xfrm>
          <a:prstGeom prst="roundRect">
            <a:avLst/>
          </a:prstGeom>
          <a:gradFill>
            <a:gsLst>
              <a:gs pos="97000">
                <a:srgbClr val="00B0F0"/>
              </a:gs>
              <a:gs pos="50000">
                <a:srgbClr val="0070C0"/>
              </a:gs>
              <a:gs pos="1000">
                <a:schemeClr val="accent5">
                  <a:lumMod val="50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仿" panose="020B0609010101010101" pitchFamily="49" charset="-120"/>
                <a:ea typeface="文鼎中仿" panose="020B0609010101010101" pitchFamily="49" charset="-120"/>
              </a:rPr>
              <a:t>整合騎士隊</a:t>
            </a:r>
            <a:endParaRPr lang="zh-TW" altLang="en-US" sz="3600" dirty="0"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6492240" y="4833257"/>
            <a:ext cx="2651760" cy="1042080"/>
          </a:xfrm>
          <a:prstGeom prst="roundRect">
            <a:avLst/>
          </a:prstGeom>
          <a:gradFill>
            <a:gsLst>
              <a:gs pos="97000">
                <a:srgbClr val="00B0F0"/>
              </a:gs>
              <a:gs pos="50000">
                <a:srgbClr val="0070C0"/>
              </a:gs>
              <a:gs pos="1000">
                <a:schemeClr val="accent5">
                  <a:lumMod val="50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仿" panose="020B0609010101010101" pitchFamily="49" charset="-120"/>
                <a:ea typeface="文鼎中仿" panose="020B0609010101010101" pitchFamily="49" charset="-120"/>
              </a:rPr>
              <a:t>小狗騎士</a:t>
            </a:r>
            <a:r>
              <a:rPr lang="zh-TW" altLang="en-US" sz="36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隊</a:t>
            </a:r>
            <a:endParaRPr lang="zh-TW" altLang="en-US" sz="3600" dirty="0"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3266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C000"/>
            </a:gs>
            <a:gs pos="52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760" y="1328759"/>
            <a:ext cx="3526971" cy="4748171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195944" y="910748"/>
            <a:ext cx="5172891" cy="4186468"/>
          </a:xfrm>
          <a:prstGeom prst="irregularSeal2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0000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你</a:t>
            </a:r>
            <a:r>
              <a:rPr lang="zh-TW" altLang="en-US" sz="4800" dirty="0">
                <a:solidFill>
                  <a:srgbClr val="FF0000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死</a:t>
            </a:r>
            <a:r>
              <a:rPr lang="zh-TW" altLang="en-US" sz="4800" dirty="0" smtClean="0">
                <a:solidFill>
                  <a:srgbClr val="FF0000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了</a:t>
            </a:r>
            <a:r>
              <a:rPr lang="en-US" altLang="zh-TW" sz="4800" dirty="0" smtClean="0">
                <a:solidFill>
                  <a:srgbClr val="FF0000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!</a:t>
            </a:r>
            <a:endParaRPr lang="zh-TW" altLang="en-US" sz="4800" dirty="0">
              <a:solidFill>
                <a:srgbClr val="FF0000"/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3474720" y="5060729"/>
            <a:ext cx="1672046" cy="778121"/>
          </a:xfrm>
          <a:prstGeom prst="roundRect">
            <a:avLst/>
          </a:prstGeom>
          <a:gradFill>
            <a:gsLst>
              <a:gs pos="97000">
                <a:srgbClr val="00B0F0"/>
              </a:gs>
              <a:gs pos="50000">
                <a:srgbClr val="0070C0"/>
              </a:gs>
              <a:gs pos="1000">
                <a:schemeClr val="accent5">
                  <a:lumMod val="50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返回</a:t>
            </a:r>
            <a:endParaRPr lang="zh-TW" altLang="en-US" sz="4800" dirty="0"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44235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92D050"/>
            </a:gs>
            <a:gs pos="53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016" y="1828143"/>
            <a:ext cx="3672189" cy="4003645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29548" y="1256582"/>
            <a:ext cx="3422468" cy="2573383"/>
          </a:xfrm>
          <a:prstGeom prst="wedgeEllipseCallout">
            <a:avLst>
              <a:gd name="adj1" fmla="val 47543"/>
              <a:gd name="adj2" fmla="val 5184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你贏了</a:t>
            </a:r>
            <a:r>
              <a:rPr lang="en-US" altLang="zh-TW" sz="54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!</a:t>
            </a:r>
            <a:endParaRPr lang="zh-TW" altLang="en-US" sz="5400" dirty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226526" y="5369531"/>
            <a:ext cx="1554480" cy="924514"/>
          </a:xfrm>
          <a:prstGeom prst="roundRect">
            <a:avLst/>
          </a:prstGeom>
          <a:gradFill>
            <a:gsLst>
              <a:gs pos="97000">
                <a:srgbClr val="00B0F0"/>
              </a:gs>
              <a:gs pos="50000">
                <a:srgbClr val="0070C0"/>
              </a:gs>
              <a:gs pos="1000">
                <a:schemeClr val="accent5">
                  <a:lumMod val="50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>
                <a:latin typeface="文鼎中仿" panose="020B0609010101010101" pitchFamily="49" charset="-120"/>
                <a:ea typeface="文鼎中仿" panose="020B0609010101010101" pitchFamily="49" charset="-120"/>
              </a:rPr>
              <a:t>登出</a:t>
            </a:r>
            <a:endParaRPr lang="zh-TW" altLang="en-US" sz="4800" dirty="0"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4462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38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文鼎中仿</vt:lpstr>
      <vt:lpstr>文鼎中特標準宋體</vt:lpstr>
      <vt:lpstr>文鼎粗行楷</vt:lpstr>
      <vt:lpstr>文鼎粗標準宋體</vt:lpstr>
      <vt:lpstr>文鼎細行楷</vt:lpstr>
      <vt:lpstr>新細明體</vt:lpstr>
      <vt:lpstr>Arial</vt:lpstr>
      <vt:lpstr>Calibri</vt:lpstr>
      <vt:lpstr>Calibri Light</vt:lpstr>
      <vt:lpstr>Office 佈景主題</vt:lpstr>
      <vt:lpstr>刀劍神城</vt:lpstr>
      <vt:lpstr>愛麗絲是那個騎士隊?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刀劍神城</dc:title>
  <dc:creator>Windows 使用者</dc:creator>
  <cp:lastModifiedBy>Windows 使用者</cp:lastModifiedBy>
  <cp:revision>11</cp:revision>
  <dcterms:created xsi:type="dcterms:W3CDTF">2019-11-11T03:31:39Z</dcterms:created>
  <dcterms:modified xsi:type="dcterms:W3CDTF">2019-11-25T03:54:43Z</dcterms:modified>
</cp:coreProperties>
</file>