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746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962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378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003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445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641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978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469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340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199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634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24000">
              <a:srgbClr val="FF0000"/>
            </a:gs>
            <a:gs pos="64000">
              <a:schemeClr val="accent4"/>
            </a:gs>
            <a:gs pos="100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5069A-A0F9-42C7-B8ED-7048D30EFCE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09373-F727-456B-A6C7-785AB968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78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給你猜一猜</a:t>
            </a:r>
            <a:endParaRPr lang="zh-TW" alt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575098" y="5257800"/>
            <a:ext cx="2965269" cy="1365069"/>
          </a:xfrm>
          <a:prstGeom prst="roundRect">
            <a:avLst/>
          </a:prstGeom>
          <a:gradFill>
            <a:gsLst>
              <a:gs pos="65000">
                <a:srgbClr val="FFFF00"/>
              </a:gs>
              <a:gs pos="3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72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240" y="3472842"/>
            <a:ext cx="3267619" cy="338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04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什麼桶子</a:t>
            </a:r>
            <a:r>
              <a:rPr lang="zh-TW" altLang="en-US" sz="6000" smtClean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裝不滿？</a:t>
            </a:r>
            <a:endParaRPr lang="zh-TW" altLang="en-US" sz="6000" dirty="0">
              <a:solidFill>
                <a:schemeClr val="accent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089365" y="4795433"/>
            <a:ext cx="2965269" cy="1365069"/>
          </a:xfrm>
          <a:prstGeom prst="roundRect">
            <a:avLst/>
          </a:prstGeom>
          <a:gradFill>
            <a:gsLst>
              <a:gs pos="65000">
                <a:srgbClr val="FFFF00"/>
              </a:gs>
              <a:gs pos="3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水桶</a:t>
            </a:r>
            <a:endParaRPr lang="zh-TW" altLang="en-US" sz="72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rId3" action="ppaction://hlinksldjump"/>
          </p:cNvPr>
          <p:cNvSpPr/>
          <p:nvPr/>
        </p:nvSpPr>
        <p:spPr>
          <a:xfrm>
            <a:off x="-1" y="4795433"/>
            <a:ext cx="2965269" cy="1365069"/>
          </a:xfrm>
          <a:prstGeom prst="roundRect">
            <a:avLst/>
          </a:prstGeom>
          <a:gradFill>
            <a:gsLst>
              <a:gs pos="65000">
                <a:srgbClr val="FFFF00"/>
              </a:gs>
              <a:gs pos="3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木桶</a:t>
            </a:r>
            <a:endParaRPr lang="zh-TW" altLang="en-US" sz="72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rId4" action="ppaction://hlinksldjump"/>
          </p:cNvPr>
          <p:cNvSpPr/>
          <p:nvPr/>
        </p:nvSpPr>
        <p:spPr>
          <a:xfrm>
            <a:off x="6178731" y="4795433"/>
            <a:ext cx="2965269" cy="1365069"/>
          </a:xfrm>
          <a:prstGeom prst="roundRect">
            <a:avLst/>
          </a:prstGeom>
          <a:gradFill>
            <a:gsLst>
              <a:gs pos="65000">
                <a:srgbClr val="FFFF00"/>
              </a:gs>
              <a:gs pos="3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馬桶</a:t>
            </a:r>
            <a:endParaRPr lang="zh-TW" altLang="en-US" sz="72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0775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switch dir="r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775"/>
            <a:ext cx="4965167" cy="5733259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4872447" y="365759"/>
            <a:ext cx="3749039" cy="4284617"/>
          </a:xfrm>
          <a:prstGeom prst="irregularSeal2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</a:t>
            </a:r>
            <a:r>
              <a:rPr lang="zh-TW" altLang="en-US" sz="3600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錯了！</a:t>
            </a:r>
            <a:endParaRPr lang="zh-TW" altLang="en-US" sz="3600" dirty="0">
              <a:solidFill>
                <a:srgbClr val="FF0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2743200" y="5287191"/>
            <a:ext cx="2965269" cy="1365069"/>
          </a:xfrm>
          <a:prstGeom prst="roundRect">
            <a:avLst/>
          </a:prstGeom>
          <a:gradFill>
            <a:gsLst>
              <a:gs pos="65000">
                <a:srgbClr val="FFFF00"/>
              </a:gs>
              <a:gs pos="3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重新</a:t>
            </a:r>
            <a:endParaRPr lang="zh-TW" altLang="en-US" sz="72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11104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26" y="0"/>
            <a:ext cx="9144000" cy="68580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284617" y="1162594"/>
            <a:ext cx="3566160" cy="3095897"/>
          </a:xfrm>
          <a:prstGeom prst="wedgeEllipseCallout">
            <a:avLst>
              <a:gd name="adj1" fmla="val -46474"/>
              <a:gd name="adj2" fmla="val 506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答對了，</a:t>
            </a:r>
            <a:endParaRPr lang="en-US" altLang="zh-TW" sz="4400" dirty="0" smtClean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400" dirty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</a:t>
            </a:r>
            <a:r>
              <a:rPr lang="zh-TW" altLang="en-US" sz="4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真聰明！</a:t>
            </a:r>
            <a:endParaRPr lang="zh-TW" altLang="en-US" sz="44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611882" y="5492930"/>
            <a:ext cx="2965269" cy="1365069"/>
          </a:xfrm>
          <a:prstGeom prst="roundRect">
            <a:avLst/>
          </a:prstGeom>
          <a:gradFill>
            <a:gsLst>
              <a:gs pos="65000">
                <a:srgbClr val="FFFF00"/>
              </a:gs>
              <a:gs pos="30000">
                <a:srgbClr val="7030A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  <a:endParaRPr lang="zh-TW" altLang="en-US" sz="72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2594"/>
            <a:ext cx="3760082" cy="584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1283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27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給你猜一猜</vt:lpstr>
      <vt:lpstr>什麼桶子裝不滿？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給你猜一</dc:title>
  <dc:creator>Windows 使用者</dc:creator>
  <cp:lastModifiedBy>Windows 使用者</cp:lastModifiedBy>
  <cp:revision>10</cp:revision>
  <dcterms:created xsi:type="dcterms:W3CDTF">2019-11-05T07:29:37Z</dcterms:created>
  <dcterms:modified xsi:type="dcterms:W3CDTF">2019-11-19T07:52:47Z</dcterms:modified>
</cp:coreProperties>
</file>