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2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20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823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84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42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54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60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01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32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02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70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B9D08-340B-4406-9069-F42145777A96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16B9F-C117-42CC-ABE4-A39B4200EA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450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95000"/>
                <a:lumOff val="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88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15293"/>
            <a:ext cx="7772400" cy="1001894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zh-TW" altLang="en-US" sz="5400" dirty="0" smtClean="0">
                <a:ln>
                  <a:solidFill>
                    <a:schemeClr val="bg1"/>
                  </a:solidFill>
                </a:ln>
                <a:latin typeface="清松手寫體2" panose="00000500000000000000" pitchFamily="2" charset="-120"/>
                <a:ea typeface="清松手寫體2" panose="00000500000000000000" pitchFamily="2" charset="-120"/>
              </a:rPr>
              <a:t>猜猜哪個網紅訂閱數最高</a:t>
            </a:r>
            <a:endParaRPr lang="zh-TW" altLang="en-US" sz="5400" dirty="0">
              <a:ln>
                <a:solidFill>
                  <a:schemeClr val="bg1"/>
                </a:solidFill>
              </a:ln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猜猜看</a:t>
            </a:r>
            <a:endParaRPr lang="zh-TW" altLang="en-US" sz="6000" dirty="0">
              <a:solidFill>
                <a:schemeClr val="accent3">
                  <a:lumMod val="20000"/>
                  <a:lumOff val="8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389811" y="5029200"/>
            <a:ext cx="2364377" cy="1031966"/>
          </a:xfrm>
          <a:prstGeom prst="roundRect">
            <a:avLst/>
          </a:prstGeom>
          <a:gradFill>
            <a:gsLst>
              <a:gs pos="62000">
                <a:schemeClr val="tx1">
                  <a:lumMod val="95000"/>
                  <a:lumOff val="5000"/>
                </a:schemeClr>
              </a:gs>
              <a:gs pos="8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32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</a:t>
            </a:r>
            <a:r>
              <a:rPr lang="zh-TW" altLang="en-US" sz="4400" dirty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99141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95000"/>
                <a:lumOff val="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41667" y="-1476102"/>
            <a:ext cx="2036173" cy="5839097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誰是</a:t>
            </a:r>
            <a:endParaRPr lang="zh-TW" altLang="en-US" sz="7200" dirty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377564" y="4123508"/>
            <a:ext cx="2364377" cy="1031966"/>
          </a:xfrm>
          <a:prstGeom prst="roundRect">
            <a:avLst/>
          </a:prstGeom>
          <a:gradFill>
            <a:gsLst>
              <a:gs pos="62000">
                <a:schemeClr val="tx1">
                  <a:lumMod val="95000"/>
                  <a:lumOff val="5000"/>
                </a:schemeClr>
              </a:gs>
              <a:gs pos="8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32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羽毛</a:t>
            </a:r>
            <a:endParaRPr lang="zh-TW" altLang="en-US" sz="4400" dirty="0">
              <a:solidFill>
                <a:schemeClr val="accent4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696140" y="4123508"/>
            <a:ext cx="2364377" cy="1031966"/>
          </a:xfrm>
          <a:prstGeom prst="roundRect">
            <a:avLst/>
          </a:prstGeom>
          <a:gradFill>
            <a:gsLst>
              <a:gs pos="62000">
                <a:schemeClr val="tx1">
                  <a:lumMod val="95000"/>
                  <a:lumOff val="5000"/>
                </a:schemeClr>
              </a:gs>
              <a:gs pos="8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32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這群人</a:t>
            </a:r>
            <a:endParaRPr lang="zh-TW" altLang="en-US" sz="4400" dirty="0">
              <a:solidFill>
                <a:schemeClr val="accent4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058988" y="4123508"/>
            <a:ext cx="2364377" cy="1031966"/>
          </a:xfrm>
          <a:prstGeom prst="roundRect">
            <a:avLst/>
          </a:prstGeom>
          <a:gradFill>
            <a:gsLst>
              <a:gs pos="62000">
                <a:schemeClr val="tx1">
                  <a:lumMod val="95000"/>
                  <a:lumOff val="5000"/>
                </a:schemeClr>
              </a:gs>
              <a:gs pos="8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32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阿神</a:t>
            </a:r>
            <a:endParaRPr lang="zh-TW" altLang="en-US" sz="4400" dirty="0">
              <a:solidFill>
                <a:schemeClr val="accent4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648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6573" y="0"/>
            <a:ext cx="4519749" cy="6737032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3304903" y="744583"/>
            <a:ext cx="5656217" cy="4060847"/>
          </a:xfrm>
          <a:prstGeom prst="irregularSeal2">
            <a:avLst/>
          </a:prstGeom>
          <a:gradFill>
            <a:gsLst>
              <a:gs pos="59500">
                <a:srgbClr val="B5D2EC"/>
              </a:gs>
              <a:gs pos="83000">
                <a:schemeClr val="accent1">
                  <a:lumMod val="5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你沒看</a:t>
            </a:r>
            <a:r>
              <a:rPr lang="en-US" altLang="zh-TW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YT</a:t>
            </a:r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的這些往紅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768634" y="5034030"/>
            <a:ext cx="2364377" cy="1031966"/>
          </a:xfrm>
          <a:prstGeom prst="roundRect">
            <a:avLst/>
          </a:prstGeom>
          <a:gradFill>
            <a:gsLst>
              <a:gs pos="62000">
                <a:schemeClr val="tx1">
                  <a:lumMod val="95000"/>
                  <a:lumOff val="5000"/>
                </a:schemeClr>
              </a:gs>
              <a:gs pos="8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32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</a:t>
            </a:r>
            <a:r>
              <a:rPr lang="zh-TW" altLang="en-US" sz="4400" dirty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</a:t>
            </a:r>
          </a:p>
        </p:txBody>
      </p:sp>
    </p:spTree>
    <p:extLst>
      <p:ext uri="{BB962C8B-B14F-4D97-AF65-F5344CB8AC3E}">
        <p14:creationId xmlns:p14="http://schemas.microsoft.com/office/powerpoint/2010/main" val="1396626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4">
                <a:lumMod val="40000"/>
                <a:lumOff val="60000"/>
              </a:schemeClr>
            </a:gs>
            <a:gs pos="59000">
              <a:schemeClr val="accent4">
                <a:lumMod val="60000"/>
                <a:lumOff val="40000"/>
              </a:schemeClr>
            </a:gs>
            <a:gs pos="9500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39" y="809897"/>
            <a:ext cx="3038884" cy="4899932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4284617" y="548640"/>
            <a:ext cx="3435532" cy="2219379"/>
          </a:xfrm>
          <a:prstGeom prst="cloudCallout">
            <a:avLst>
              <a:gd name="adj1" fmla="val -68361"/>
              <a:gd name="adj2" fmla="val 30128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你答對了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,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你有看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YT!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2174965" y="5290457"/>
            <a:ext cx="2364377" cy="1031966"/>
          </a:xfrm>
          <a:prstGeom prst="roundRect">
            <a:avLst/>
          </a:prstGeom>
          <a:gradFill>
            <a:gsLst>
              <a:gs pos="62000">
                <a:schemeClr val="tx1">
                  <a:lumMod val="95000"/>
                  <a:lumOff val="5000"/>
                </a:schemeClr>
              </a:gs>
              <a:gs pos="8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32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再見</a:t>
            </a:r>
            <a:endParaRPr lang="zh-TW" altLang="en-US" sz="4400" dirty="0">
              <a:solidFill>
                <a:schemeClr val="accent4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991779" y="5290457"/>
            <a:ext cx="2364377" cy="1031966"/>
          </a:xfrm>
          <a:prstGeom prst="roundRect">
            <a:avLst/>
          </a:prstGeom>
          <a:gradFill>
            <a:gsLst>
              <a:gs pos="62000">
                <a:schemeClr val="tx1">
                  <a:lumMod val="95000"/>
                  <a:lumOff val="5000"/>
                </a:schemeClr>
              </a:gs>
              <a:gs pos="8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32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重新</a:t>
            </a:r>
            <a:endParaRPr lang="zh-TW" altLang="en-US" sz="4400" dirty="0">
              <a:solidFill>
                <a:schemeClr val="accent4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3694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41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猜猜哪個網紅訂閱數最高</vt:lpstr>
      <vt:lpstr>誰是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2019-11-05T07:29:42Z</dcterms:created>
  <dcterms:modified xsi:type="dcterms:W3CDTF">2019-11-12T07:59:33Z</dcterms:modified>
</cp:coreProperties>
</file>