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798320" y="670560"/>
            <a:ext cx="4434840" cy="2255520"/>
          </a:xfrm>
          <a:prstGeom prst="wedgeEllipseCallout">
            <a:avLst>
              <a:gd name="adj1" fmla="val -39389"/>
              <a:gd name="adj2" fmla="val 6182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533400" y="990600"/>
            <a:ext cx="2797320" cy="1508760"/>
          </a:xfrm>
          <a:prstGeom prst="wedgeRectCallout">
            <a:avLst>
              <a:gd name="adj1" fmla="val -18654"/>
              <a:gd name="adj2" fmla="val 87742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3886200" y="944880"/>
            <a:ext cx="2545080" cy="1554480"/>
          </a:xfrm>
          <a:prstGeom prst="wedgeRoundRectCallout">
            <a:avLst>
              <a:gd name="adj1" fmla="val -20234"/>
              <a:gd name="adj2" fmla="val 75245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6986760" y="831420"/>
            <a:ext cx="2697480" cy="1781400"/>
          </a:xfrm>
          <a:prstGeom prst="wedgeEllipse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723200" y="121920"/>
            <a:ext cx="3307080" cy="1798320"/>
          </a:xfrm>
          <a:prstGeom prst="wedgeRoundRectCallout">
            <a:avLst>
              <a:gd name="adj1" fmla="val -22215"/>
              <a:gd name="adj2" fmla="val 76010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287220" y="243840"/>
            <a:ext cx="3337560" cy="1920600"/>
          </a:xfrm>
          <a:prstGeom prst="cloudCallout">
            <a:avLst>
              <a:gd name="adj1" fmla="val -23116"/>
              <a:gd name="adj2" fmla="val 7916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我想想</a:t>
            </a:r>
            <a:r>
              <a:rPr lang="en-US" altLang="zh-TW" sz="400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...</a:t>
            </a:r>
            <a:endParaRPr lang="zh-TW" altLang="en-US" sz="400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-329160" y="21432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7" name="圖片 46"/>
          <p:cNvPicPr/>
          <p:nvPr/>
        </p:nvPicPr>
        <p:blipFill>
          <a:blip r:embed="rId6"/>
          <a:stretch/>
        </p:blipFill>
        <p:spPr>
          <a:xfrm>
            <a:off x="10080625" y="3631140"/>
            <a:ext cx="2880000" cy="12949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370320" y="432000"/>
            <a:ext cx="3253200" cy="2016000"/>
          </a:xfrm>
          <a:prstGeom prst="wedgeRoundRectCallout">
            <a:avLst>
              <a:gd name="adj1" fmla="val 16096"/>
              <a:gd name="adj2" fmla="val 80450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一時忘記</a:t>
            </a:r>
          </a:p>
          <a:p>
            <a:pPr algn="ctr"/>
            <a:endParaRPr lang="zh-TW" altLang="en-US" sz="40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519 0.04074 L -0.14519 0.04074 C -0.14614 0.03339 -0.14661 0.02583 -0.14818 0.01869 C -0.14866 0.01617 -0.15023 0.0147 -0.15118 0.0126 C -0.15322 0.00756 -0.1559 -0.00042 -0.15716 -0.00567 C -0.16 -0.01638 -0.16157 -0.03045 -0.16629 -0.0399 C -0.16724 -0.04179 -0.1685 -0.04368 -0.16929 -0.04599 C -0.17007 -0.04788 -0.17023 -0.04998 -0.17086 -0.05187 C -0.17181 -0.05544 -0.17275 -0.0588 -0.17385 -0.06195 C -0.1748 -0.06489 -0.17543 -0.06783 -0.17685 -0.07014 C -0.17811 -0.07203 -0.17984 -0.07308 -0.18141 -0.07413 C -0.1833 -0.07539 -0.19039 -0.0777 -0.19196 -0.07812 C -0.19874 -0.08001 -0.2022 -0.08001 -0.20866 -0.08211 C -0.21023 -0.08274 -0.21165 -0.08379 -0.21322 -0.08421 C -0.21716 -0.08526 -0.22126 -0.08547 -0.22519 -0.08631 C -0.22866 -0.08778 -0.23228 -0.08946 -0.2359 -0.0903 C -0.24031 -0.09114 -0.24488 -0.09156 -0.24944 -0.09219 C -0.25244 -0.09282 -0.25543 -0.09366 -0.25858 -0.09429 C -0.26503 -0.09366 -0.27165 -0.09387 -0.27811 -0.09219 C -0.28047 -0.09177 -0.2822 -0.08946 -0.28425 -0.0882 C -0.28677 -0.08673 -0.28929 -0.08568 -0.29181 -0.08421 C -0.29385 -0.08295 -0.29574 -0.08127 -0.29779 -0.08022 C -0.29937 -0.07938 -0.30094 -0.07917 -0.30236 -0.07812 C -0.30393 -0.07707 -0.30535 -0.07518 -0.30692 -0.07413 C -0.30834 -0.07329 -0.31007 -0.07308 -0.31149 -0.07203 C -0.32015 -0.06636 -0.31149 -0.0693 -0.32204 -0.06405 C -0.32393 -0.063 -0.32598 -0.06279 -0.32803 -0.06195 C -0.33858 -0.05271 -0.32535 -0.06384 -0.34015 -0.05397 C -0.34173 -0.05292 -0.34314 -0.05103 -0.34472 -0.04998 C -0.34708 -0.0483 -0.34976 -0.04725 -0.35228 -0.04599 C -0.35433 -0.04326 -0.35606 -0.04011 -0.35826 -0.0378 C -0.35952 -0.03654 -0.36141 -0.03675 -0.36283 -0.03591 C -0.36488 -0.03465 -0.36692 -0.03339 -0.36881 -0.03171 C -0.37196 -0.0294 -0.37464 -0.02583 -0.37795 -0.02373 C -0.38204 -0.021 -0.38645 -0.01932 -0.39007 -0.01575 C -0.40866 0.00294 -0.38645 -0.01785 -0.40063 -0.00756 C -0.40488 -0.00462 -0.40881 -0.00105 -0.41275 0.00252 C -0.41417 0.00378 -0.41559 0.00546 -0.41732 0.00651 C -0.41921 0.00756 -0.42126 0.00777 -0.4233 0.00861 C -0.42645 0.01113 -0.43637 0.01995 -0.44141 0.02268 C -0.44346 0.02352 -0.44551 0.02394 -0.44755 0.02457 C -0.45212 0.03066 -0.4611 0.04326 -0.46566 0.04473 C -0.46771 0.04557 -0.46976 0.04578 -0.47165 0.04683 C -0.47385 0.04788 -0.47559 0.04977 -0.47779 0.05082 C -0.48063 0.0525 -0.48377 0.05355 -0.48677 0.05481 C -0.48834 0.05565 -0.48976 0.05628 -0.49133 0.05691 C -0.50078 0.06006 -0.49527 0.05859 -0.50803 0.0609 C -0.51102 0.06237 -0.51385 0.06405 -0.517 0.06489 C -0.51952 0.06573 -0.52204 0.06615 -0.52456 0.06699 C -0.52866 0.06825 -0.53259 0.06993 -0.53669 0.07098 C -0.53921 0.07161 -0.54173 0.07224 -0.54425 0.07308 C -0.54582 0.0735 -0.54724 0.07455 -0.54881 0.07497 C -0.55385 0.07665 -0.55921 0.07644 -0.56393 0.07917 C -0.57763 0.08631 -0.56519 0.08064 -0.58047 0.08505 C -0.58204 0.08547 -0.58346 0.08652 -0.58503 0.08715 C -0.58755 0.08799 -0.59007 0.08841 -0.59259 0.08925 C -0.59464 0.09051 -0.59653 0.0924 -0.59874 0.09324 C -0.60157 0.09429 -0.60472 0.09429 -0.60771 0.09513 C -0.60976 0.09576 -0.61181 0.09639 -0.61385 0.09723 C -0.61685 0.09849 -0.61984 0.09996 -0.62283 0.10122 L -0.6274 0.10332 C -0.62897 0.10395 -0.63039 0.10458 -0.63196 0.10521 C -0.63448 0.10668 -0.63685 0.10815 -0.63952 0.1092 C -0.64141 0.11025 -0.64362 0.11046 -0.64551 0.1113 C -0.64818 0.11256 -0.65055 0.11424 -0.65307 0.11529 C -0.65763 0.11739 -0.66377 0.11844 -0.66818 0.11928 C -0.68252 0.12894 -0.66456 0.11781 -0.6833 0.12537 C -0.68551 0.12621 -0.68724 0.12852 -0.68944 0.12936 C -0.69228 0.13062 -0.69543 0.13062 -0.69842 0.13146 C -0.7 0.13188 -0.70141 0.13293 -0.70299 0.13356 C -0.70551 0.1344 -0.70803 0.13482 -0.71055 0.13545 C -0.7233 0.13923 -0.70992 0.13524 -0.72267 0.14154 C -0.72456 0.14259 -0.72677 0.1428 -0.72866 0.14364 C -0.73023 0.14406 -0.73165 0.1449 -0.73322 0.14553 C -0.73527 0.14637 -0.73732 0.14679 -0.73921 0.14763 C -0.74236 0.14889 -0.74519 0.15057 -0.74834 0.15162 C -0.75496 0.15393 -0.7559 0.15288 -0.76189 0.15561 C -0.76456 0.15687 -0.76692 0.15876 -0.76944 0.1596 C -0.77196 0.16065 -0.77448 0.16107 -0.777 0.1617 C -0.78771 0.16485 -0.77874 0.16233 -0.78771 0.16569 C -0.7896 0.16653 -0.79165 0.16695 -0.7937 0.16779 C -0.80078 0.17031 -0.80755 0.1743 -0.8148 0.17577 C -0.81937 0.17682 -0.82551 0.17787 -0.82992 0.17976 C -0.83259 0.18102 -0.83496 0.18291 -0.83748 0.18396 C -0.84157 0.18542 -0.84566 0.18647 -0.8496 0.18794 C -0.85165 0.18857 -0.8537 0.18899 -0.85574 0.18983 C -0.85716 0.19067 -0.85874 0.1913 -0.86015 0.19193 C -0.8622 0.19277 -0.86425 0.1934 -0.86629 0.19403 C -0.87133 0.19529 -0.87653 0.19592 -0.88141 0.19802 C -0.88787 0.20096 -0.88944 0.2018 -0.89795 0.20411 C -0.90047 0.20474 -0.90314 0.20516 -0.90551 0.206 C -0.90913 0.20726 -0.91259 0.20873 -0.91622 0.20999 C -0.91921 0.21125 -0.9222 0.21314 -0.92519 0.21419 C -0.92724 0.21482 -0.92929 0.21566 -0.93133 0.21608 C -0.93433 0.21692 -0.93732 0.21734 -0.94031 0.21818 C -0.94189 0.2186 -0.9433 0.21965 -0.94488 0.22007 C -0.94834 0.22112 -0.95196 0.22154 -0.95543 0.22217 C -0.96566 0.22679 -0.95322 0.22154 -0.97055 0.22616 C -0.97212 0.22658 -0.97354 0.22784 -0.97511 0.22826 C -0.97858 0.2291 -0.9822 0.22952 -0.98566 0.23015 C -0.99401 0.23393 -0.98755 0.23141 -1.00078 0.23435 C -1.00692 0.23561 -1.01307 0.23624 -1.01889 0.23834 C -1.02094 0.23897 -1.02299 0.24002 -1.02503 0.24023 C -1.03007 0.24128 -1.03511 0.2417 -1.04015 0.24233 C -1.0422 0.24296 -1.04425 0.24359 -1.04614 0.24443 C -1.04929 0.24548 -1.05212 0.248 -1.05527 0.24842 C -1.06031 0.24905 -1.06535 0.24947 -1.07039 0.25031 C -1.07338 0.25094 -1.07637 0.25178 -1.07937 0.25241 C -1.08189 0.25304 -1.0844 0.25409 -1.08692 0.25451 C -1.09354 0.25535 -1.10015 0.25577 -1.10661 0.2564 C -1.1748 0.27467 -1.12472 0.26207 -1.30157 0.2564 C -1.30377 0.2564 -1.30551 0.25367 -1.30755 0.25241 C -1.31874 0.24611 -1.30346 0.25808 -1.3211 0.24233 L -1.32566 0.23834 L -1.33023 0.23435 C -1.33685 0.22091 -1.32897 0.23582 -1.33779 0.22217 C -1.33937 0.21965 -1.34063 0.21671 -1.34236 0.21419 C -1.34834 0.20495 -1.34755 0.20894 -1.35133 0.19991 C -1.35244 0.19739 -1.35322 0.19445 -1.35448 0.19193 C -1.35811 0.18333 -1.36126 0.18186 -1.36346 0.16968 C -1.36393 0.16716 -1.36425 0.16422 -1.36503 0.1617 C -1.36897 0.14763 -1.36661 0.15939 -1.37102 0.14763 C -1.37732 0.13083 -1.36692 0.15288 -1.37559 0.13545 C -1.37606 0.13209 -1.37637 0.12873 -1.37716 0.12537 C -1.37921 0.11508 -1.38047 0.11277 -1.38314 0.10332 C -1.38362 0.10122 -1.38425 0.09933 -1.38472 0.09723 C -1.38519 0.09387 -1.38535 0.0903 -1.38614 0.08715 C -1.38692 0.08421 -1.38818 0.08169 -1.38913 0.07917 C -1.3937 0.04347 -1.38803 0.08778 -1.39228 0.05691 C -1.39433 0.04137 -1.39259 0.04935 -1.39527 0.03885 C -1.39574 0.03276 -1.39622 0.02667 -1.39669 0.02058 C -1.39763 0.01113 -1.39984 -0.00756 -1.39984 -0.00756 C -1.39921 -0.02163 -1.39905 -0.03591 -1.39826 -0.04998 C -1.39811 -0.05208 -1.39716 -0.05397 -1.39669 -0.05607 C -1.39559 -0.06258 -1.3948 -0.06951 -1.3937 -0.07623 C -1.39338 -0.07833 -1.39259 -0.08022 -1.39228 -0.08211 C -1.39165 -0.08484 -1.39149 -0.08757 -1.3907 -0.0903 C -1.38992 -0.09303 -1.3885 -0.09555 -1.38771 -0.09828 C -1.38645 -0.10227 -1.38692 -0.10752 -1.38472 -0.11046 C -1.37291 -0.12621 -1.38708 -0.10605 -1.37716 -0.12453 C -1.3759 -0.12684 -1.37385 -0.12831 -1.37259 -0.13062 C -1.3696 -0.13524 -1.36913 -0.13713 -1.36803 -0.14259 C -1.3674 -0.14532 -1.36771 -0.14847 -1.36645 -0.15078 C -1.36551 -0.15267 -1.36346 -0.15351 -1.36204 -0.15477 C -1.36094 -0.15687 -1.35968 -0.15855 -1.35889 -0.16086 C -1.35559 -0.16989 -1.35984 -0.16422 -1.35448 -0.17283 C -1.35023 -0.17955 -1.35023 -0.17829 -1.34535 -0.18291 C -1.3433 -0.18501 -1.34141 -0.18732 -1.33937 -0.189 C -1.33732 -0.19068 -1.33511 -0.19152 -1.33322 -0.19299 C -1.33007 -0.19551 -1.32677 -0.19761 -1.32425 -0.20118 L -1.31511 -0.21315 C -1.31212 -0.22491 -1.3159 -0.2142 -1.30913 -0.22323 C -1.30771 -0.22512 -1.3074 -0.22785 -1.30598 -0.22932 C -1.30472 -0.23058 -1.30299 -0.23037 -1.30157 -0.23142 C -1.29984 -0.23247 -1.29858 -0.23436 -1.297 -0.23541 C -1.29401 -0.23709 -1.29086 -0.23814 -1.28787 -0.2394 L -1.2833 -0.2415 C -1.28189 -0.24213 -1.28031 -0.24297 -1.27889 -0.24339 C -1.27685 -0.24423 -1.2748 -0.24465 -1.27275 -0.24549 C -1.26787 -0.24738 -1.26645 -0.24906 -1.26063 -0.24948 C -1.23748 -0.25137 -1.19118 -0.25347 -1.19118 -0.25347 C -1.16204 -0.26334 -1.18236 -0.25725 -1.11275 -0.25347 C -1.11102 -0.25347 -1.10976 -0.252 -1.10818 -0.25158 C -1.10519 -0.25074 -1.1022 -0.2499 -1.09905 -0.24948 C -1.09259 -0.24864 -1.08598 -0.24822 -1.07937 -0.24759 C -1.06661 -0.24402 -1.07574 -0.24612 -1.05826 -0.24339 L -1.04614 -0.2415 C -1.04314 -0.24087 -1.04015 -0.23982 -1.03716 -0.2394 C -1.0296 -0.23856 -1.02204 -0.23814 -1.01448 -0.23751 L -1.00377 -0.23541 C -1.00078 -0.23478 -0.99779 -0.23373 -0.9948 -0.23331 C -0.98614 -0.23247 -0.97763 -0.23205 -0.96913 -0.23142 C -0.96299 -0.22974 -0.95716 -0.22806 -0.95086 -0.22743 C -0.94189 -0.22638 -0.93275 -0.22596 -0.92377 -0.22533 C -0.92 -0.22449 -0.90724 -0.22155 -0.90409 -0.22134 C -0.89244 -0.22029 -0.88094 -0.21987 -0.86929 -0.21924 C -0.86472 -0.21861 -0.86015 -0.21819 -0.85574 -0.21735 C -0.8537 -0.21693 -0.85165 -0.21546 -0.8496 -0.21525 C -0.84063 -0.2142 -0.83149 -0.21399 -0.82236 -0.21315 C -0.80425 -0.21399 -0.78614 -0.21336 -0.76803 -0.21525 C -0.76582 -0.21546 -0.76409 -0.2184 -0.76189 -0.21924 C -0.75952 -0.22029 -0.75685 -0.22029 -0.75433 -0.22134 C -0.73448 -0.22932 -0.75889 -0.22218 -0.73921 -0.22743 C -0.73181 -0.23394 -0.73464 -0.23205 -0.72267 -0.23751 C -0.72063 -0.23835 -0.71858 -0.23856 -0.71653 -0.2394 C -0.71448 -0.24045 -0.71275 -0.24255 -0.71055 -0.24339 C -0.69984 -0.24822 -0.70629 -0.24297 -0.69842 -0.24759 C -0.68519 -0.25515 -0.70031 -0.24801 -0.68488 -0.25557 C -0.68189 -0.25704 -0.67858 -0.25746 -0.67574 -0.25956 C -0.66645 -0.26712 -0.67102 -0.2646 -0.6622 -0.26775 C -0.65968 -0.26964 -0.65716 -0.27174 -0.65464 -0.27363 C -0.65259 -0.2751 -0.65055 -0.27615 -0.6485 -0.27783 C -0.64645 -0.27951 -0.64456 -0.28182 -0.64252 -0.28371 C -0.63952 -0.28665 -0.63653 -0.28917 -0.63338 -0.2919 C -0.63196 -0.29316 -0.63039 -0.29442 -0.62897 -0.29589 C -0.62 -0.30555 -0.62409 -0.30156 -0.61685 -0.30807 C -0.61574 -0.30996 -0.61496 -0.31206 -0.61385 -0.31395 C -0.6096 -0.32066 -0.60897 -0.31856 -0.60629 -0.32612 C -0.6011 -0.33977 -0.6096 -0.32339 -0.60173 -0.34019 C -0.60031 -0.34313 -0.59858 -0.34544 -0.59716 -0.34838 L -0.58803 -0.36644 L -0.58503 -0.37253 C -0.58456 -0.37505 -0.58409 -0.37778 -0.58362 -0.38051 C -0.57921 -0.40067 -0.58519 -0.36938 -0.58047 -0.39458 C -0.5811 -0.40655 -0.57826 -0.42692 -0.58503 -0.43889 C -0.58677 -0.44204 -0.58929 -0.44414 -0.59118 -0.44708 C -0.59228 -0.44897 -0.59291 -0.45149 -0.59417 -0.45317 C -0.59543 -0.45485 -0.60409 -0.46472 -0.60771 -0.46724 C -0.61133 -0.46955 -0.61448 -0.46934 -0.61826 -0.47123 C -0.62047 -0.47228 -0.62236 -0.47417 -0.6244 -0.47522 C -0.6274 -0.4769 -0.63039 -0.47795 -0.63338 -0.47921 L -0.64252 -0.48341 L -0.64708 -0.4853 C -0.65007 -0.48677 -0.65307 -0.48845 -0.65606 -0.48929 C -0.66015 -0.49076 -0.66425 -0.49181 -0.66818 -0.49349 C -0.67086 -0.49454 -0.67322 -0.49643 -0.67574 -0.49748 C -0.67874 -0.49853 -0.68189 -0.49853 -0.68488 -0.49937 C -0.68645 -0.5 -0.68787 -0.50084 -0.68944 -0.50147 C -0.69133 -0.50231 -0.69338 -0.50294 -0.69543 -0.50357 C -0.71007 -0.50777 -0.69559 -0.50315 -0.71212 -0.50756 C -0.72992 -0.51218 -0.70173 -0.50651 -0.72866 -0.51155 C -0.7337 -0.51092 -0.73889 -0.51155 -0.74377 -0.50945 C -0.74834 -0.50777 -0.75417 -0.48824 -0.75433 -0.4874 C -0.75952 -0.46997 -0.75574 -0.48446 -0.75889 -0.46913 C -0.75937 -0.46724 -0.76 -0.46514 -0.76047 -0.46325 C -0.76267 -0.45086 -0.76157 -0.4517 -0.76346 -0.437 C -0.76377 -0.43427 -0.7644 -0.43154 -0.76503 -0.42881 C -0.76236 -0.3194 -0.76566 -0.39584 -0.76189 -0.34838 C -0.75984 -0.32255 -0.76236 -0.33368 -0.75889 -0.32003 C -0.75842 -0.31479 -0.75795 -0.30933 -0.75748 -0.30387 C -0.75685 -0.29799 -0.75653 -0.2919 -0.7559 -0.28581 C -0.75559 -0.28308 -0.7548 -0.28056 -0.75433 -0.27783 C -0.75165 -0.25809 -0.75401 -0.26859 -0.75133 -0.24759 C -0.75102 -0.24486 -0.75039 -0.24213 -0.74992 -0.2394 C -0.74881 -0.21882 -0.74866 -0.20979 -0.74677 -0.1911 C -0.74472 -0.16968 -0.74614 -0.18795 -0.74377 -0.16884 C -0.7422 -0.1554 -0.74 -0.14217 -0.73921 -0.12852 C -0.73874 -0.11991 -0.73858 -0.11109 -0.73779 -0.10227 C -0.73417 -0.06174 -0.73637 -0.09072 -0.73322 -0.07014 C -0.72944 -0.04536 -0.7337 -0.06867 -0.73023 -0.04998 C -0.72913 -0.03591 -0.73055 -0.021 -0.72724 -0.00756 L -0.72409 0.00441 C -0.71952 0.06048 -0.72551 -0.00924 -0.7211 0.03675 C -0.72063 0.04284 -0.72031 0.04893 -0.71968 0.05481 C -0.71937 0.05754 -0.71842 0.06027 -0.71811 0.063 C -0.71748 0.06825 -0.717 0.07371 -0.71653 0.07917 C -0.71606 0.08568 -0.71574 0.09261 -0.71511 0.09912 C -0.71433 0.10731 -0.71212 0.12348 -0.71212 0.12348 C -0.71149 0.13209 -0.71133 0.14091 -0.71055 0.14952 C -0.71023 0.15309 -0.70944 0.15624 -0.70897 0.1596 C -0.7085 0.16443 -0.70787 0.16905 -0.70755 0.17388 C -0.70692 0.18312 -0.70661 0.19256 -0.70598 0.20201 C -0.70456 0.22763 -0.70503 0.22091 -0.70299 0.24233 C -0.70252 0.25451 -0.70252 0.26669 -0.70141 0.27866 C -0.70094 0.28412 -0.69842 0.29483 -0.69842 0.29483 C -0.69795 0.30218 -0.69732 0.30953 -0.697 0.31688 C -0.69637 0.32696 -0.69622 0.33704 -0.69543 0.34712 C -0.69527 0.34985 -0.69433 0.35258 -0.69385 0.35531 C -0.69275 0.36329 -0.69291 0.37169 -0.69086 0.37946 C -0.68944 0.38513 -0.68881 0.38723 -0.68787 0.39353 C -0.68724 0.39752 -0.68708 0.40172 -0.68629 0.40571 C -0.68551 0.4097 -0.6833 0.41768 -0.6833 0.41768 C -0.68283 0.42251 -0.68267 0.42713 -0.68189 0.43175 C -0.6811 0.43595 -0.67984 0.43994 -0.67874 0.44393 L -0.67732 0.45002 C -0.67685 0.45191 -0.67637 0.45401 -0.67574 0.45611 C -0.67433 0.46073 -0.67259 0.46535 -0.67118 0.47018 C -0.6696 0.47606 -0.66818 0.48215 -0.66677 0.48824 C -0.66614 0.49034 -0.66551 0.49223 -0.66519 0.49433 C -0.66472 0.49832 -0.6644 0.50252 -0.66362 0.50651 C -0.66283 0.51155 -0.66015 0.51806 -0.65921 0.52247 C -0.65842 0.52583 -0.65811 0.52919 -0.65763 0.53255 C -0.65811 0.53591 -0.65748 0.54011 -0.65921 0.54263 C -0.66047 0.54473 -0.66314 0.54389 -0.66519 0.54473 C -0.66818 0.54599 -0.67118 0.54788 -0.67433 0.54872 C -0.69275 0.55376 -0.67354 0.54809 -0.68629 0.55271 C -0.69039 0.55418 -0.69842 0.55691 -0.69842 0.55691 C -0.71149 0.55607 -0.72472 0.55586 -0.73779 0.55481 C -0.73984 0.5546 -0.74173 0.55313 -0.74377 0.55271 C -0.74787 0.55187 -0.75196 0.55166 -0.7559 0.55082 C -0.76 0.54977 -0.76393 0.54809 -0.76803 0.54683 L -0.77401 0.54473 L -0.78015 0.54263 C -0.78157 0.54137 -0.78299 0.53948 -0.78456 0.53864 C -0.7885 0.53675 -0.79275 0.53633 -0.79669 0.53465 C -0.80755 0.52982 -0.79401 0.5357 -0.80724 0.53066 C -0.81779 0.52667 -0.80503 0.53108 -0.81795 0.52457 C -0.82173 0.52268 -0.82488 0.52289 -0.8285 0.52058 C -0.84015 0.5126 -0.82614 0.51953 -0.83748 0.51449 C -0.83858 0.51239 -0.83937 0.51029 -0.84063 0.5084 C -0.84393 0.50294 -0.84598 0.50273 -0.84818 0.49643 C -0.84944 0.49244 -0.85007 0.48824 -0.85118 0.48425 L -0.85259 0.47816 C -0.85322 0.47627 -0.85385 0.47417 -0.85417 0.47207 C -0.85464 0.46955 -0.85527 0.46682 -0.85574 0.46409 C -0.85842 0.44582 -0.85842 0.44393 -0.86015 0.42776 C -0.86078 0.40634 -0.86094 0.38471 -0.86173 0.36329 C -0.86189 0.35783 -0.86283 0.35258 -0.8633 0.34712 C -0.86377 0.33914 -0.86393 0.33095 -0.86472 0.32297 C -0.86551 0.31625 -0.86771 0.30281 -0.86771 0.30281 C -0.8685 0.28874 -0.8685 0.27593 -0.87086 0.26249 C -0.87118 0.26039 -0.87181 0.2585 -0.87228 0.2564 C -0.87275 0.24779 -0.87307 0.23897 -0.87385 0.23015 C -0.87401 0.22742 -0.87496 0.2249 -0.87527 0.22217 C -0.87637 0.21545 -0.87732 0.20873 -0.87842 0.20201 C -0.87889 0.19256 -0.87905 0.18312 -0.87984 0.17388 C -0.88015 0.17115 -0.88094 0.16842 -0.88141 0.16569 C -0.88204 0.1617 -0.88236 0.15771 -0.88283 0.15372 C -0.88346 0.1449 -0.88377 0.13608 -0.8844 0.12747 C -0.88472 0.12348 -0.88551 0.11949 -0.88598 0.11529 C -0.88661 0.10857 -0.88708 0.10185 -0.8874 0.09513 C -0.88992 0.05271 -0.88755 0.07854 -0.89039 0.05082 C -0.89102 0.03885 -0.89118 0.02667 -0.89196 0.01449 C -0.89212 0.01176 -0.89307 0.00924 -0.89354 0.00651 C -0.8959 -0.01323 -0.89417 -0.00798 -0.89653 -0.02982 C -0.89685 -0.03255 -0.89763 -0.03507 -0.89795 -0.0378 C -0.89858 -0.04116 -0.89905 -0.04452 -0.89952 -0.04788 C -0.9 -0.05733 -0.90031 -0.06678 -0.9011 -0.07623 C -0.90141 -0.08022 -0.9022 -0.08421 -0.90252 -0.0882 C -0.9033 -0.09975 -0.90314 -0.11109 -0.90409 -0.12243 C -0.90425 -0.12453 -0.90519 -0.12642 -0.90551 -0.12852 C -0.90629 -0.13251 -0.90661 -0.13671 -0.90708 -0.1407 C -0.90787 -0.1575 -0.90834 -0.17262 -0.91007 -0.189 C -0.91039 -0.19236 -0.91118 -0.19572 -0.91165 -0.19908 C -0.91212 -0.20727 -0.91259 -0.21525 -0.91307 -0.22323 C -0.91401 -0.23604 -0.91433 -0.24381 -0.91622 -0.25557 C -0.91653 -0.2583 -0.91716 -0.26103 -0.91763 -0.26355 C -0.91811 -0.27237 -0.91858 -0.28119 -0.91921 -0.2898 C -0.91952 -0.29463 -0.92031 -0.29925 -0.92063 -0.30387 C -0.92141 -0.31269 -0.92157 -0.3215 -0.9222 -0.33011 C -0.92252 -0.3341 -0.9233 -0.33809 -0.92377 -0.34229 C -0.92425 -0.34817 -0.92488 -0.35426 -0.92519 -0.36035 C -0.92582 -0.36917 -0.92598 -0.37778 -0.92677 -0.3866 C -0.92708 -0.38996 -0.92787 -0.39332 -0.92818 -0.39668 C -0.92881 -0.40193 -0.92944 -0.40739 -0.92976 -0.41285 C -0.93039 -0.42209 -0.9307 -0.43154 -0.93133 -0.44099 C -0.93433 -0.48614 -0.93118 -0.42608 -0.93433 -0.47522 C -0.93669 -0.51365 -0.93401 -0.49391 -0.93732 -0.51554 C -0.93574 -0.60227 -0.94236 -0.57182 -0.93275 -0.61004 L -0.92818 -0.62831 C -0.92771 -0.6302 -0.92755 -0.63251 -0.92677 -0.6344 C -0.92566 -0.63629 -0.9244 -0.63818 -0.92377 -0.64028 C -0.92236 -0.64427 -0.92063 -0.65246 -0.92063 -0.65246 C -0.92126 -0.66128 -0.92141 -0.66989 -0.9222 -0.67871 C -0.92236 -0.68081 -0.92314 -0.6827 -0.92377 -0.6848 C -0.92472 -0.68816 -0.92551 -0.69152 -0.92677 -0.69488 C -0.92913 -0.7016 -0.93181 -0.70832 -0.93433 -0.71504 C -0.93527 -0.71756 -0.9359 -0.7205 -0.93732 -0.72302 L -0.94189 -0.731 C -0.9422 -0.73289 -0.94393 -0.74297 -0.94488 -0.74528 C -0.94755 -0.75158 -0.95007 -0.75305 -0.95244 -0.75935 C -0.95433 -0.76418 -0.95338 -0.76754 -0.957 -0.77132 C -0.95826 -0.77279 -0.96 -0.77258 -0.96157 -0.77342 C -0.97244 -0.77972 -0.96236 -0.77615 -0.97511 -0.77951 C -0.97669 -0.78077 -0.97795 -0.78245 -0.97968 -0.7835 C -0.98157 -0.78455 -0.98362 -0.78497 -0.98566 -0.7856 C -0.99118 -0.78707 -0.99685 -0.78812 -1.00236 -0.78959 C -1.00629 -0.79232 -1.01007 -0.79568 -1.01448 -0.79757 C -1.02078 -0.80051 -1.02755 -0.80177 -1.03401 -0.80366 C -1.03653 -0.80429 -1.03921 -0.8045 -1.04157 -0.80576 C -1.0485 -0.8087 -1.05448 -0.81311 -1.06126 -0.81584 C -1.0633 -0.81646 -1.06519 -0.8173 -1.0674 -0.81772 C -1.07228 -0.81877 -1.07748 -0.81898 -1.08252 -0.81982 C -1.09165 -0.82129 -1.09244 -0.82276 -1.10204 -0.82381 C -1.11007 -0.82465 -1.11826 -0.82507 -1.12629 -0.82591 C -1.13937 -0.82507 -1.15228 -0.82507 -1.16551 -0.82381 C -1.16708 -0.8236 -1.16834 -0.82213 -1.16992 -0.82171 C -1.17543 -0.82066 -1.1811 -0.82045 -1.18661 -0.81982 C -1.1896 -0.81772 -1.19307 -0.81646 -1.19574 -0.81374 C -1.20519 -0.80408 -1.20535 -0.80009 -1.21228 -0.78959 C -1.21417 -0.78665 -1.21653 -0.78455 -1.21842 -0.7814 C -1.22015 -0.77846 -1.22126 -0.77468 -1.22283 -0.77132 C -1.22425 -0.76859 -1.22614 -0.76607 -1.2274 -0.76334 C -1.22866 -0.76082 -1.22929 -0.75788 -1.23039 -0.75536 C -1.23984 -0.73457 -1.23322 -0.75179 -1.2411 -0.7331 C -1.24897 -0.71378 -1.23874 -0.7373 -1.24708 -0.71504 C -1.24787 -0.71273 -1.24913 -0.71105 -1.25007 -0.70895 C -1.25842 -0.69026 -1.25259 -0.6995 -1.2622 -0.68669 C -1.2633 -0.68039 -1.26362 -0.6785 -1.26519 -0.67262 C -1.26614 -0.66926 -1.2674 -0.6659 -1.26818 -0.66254 C -1.26944 -0.65792 -1.27007 -0.65309 -1.27133 -0.64847 C -1.27763 -0.62516 -1.27149 -0.65498 -1.27574 -0.6323 C -1.27527 -0.62621 -1.27685 -0.61907 -1.27433 -0.61424 C -1.27086 -0.60731 -1.26456 -0.60416 -1.25921 -0.59996 C -1.24787 -0.59135 -1.237 -0.58064 -1.2244 -0.57581 C -1.22094 -0.57455 -1.21716 -0.57371 -1.21385 -0.57182 C -1.20535 -0.56699 -1.18787 -0.55691 -1.17748 -0.54788 C -1.17086 -0.542 -1.16267 -0.53822 -1.15795 -0.52961 C -1.15637 -0.52709 -1.15543 -0.52352 -1.15338 -0.52163 C -1.15165 -0.51995 -1.14929 -0.52037 -1.14724 -0.51953 C -1.14629 -0.51764 -1.14566 -0.51512 -1.14425 -0.51365 C -1.14015 -0.50861 -1.13448 -0.5063 -1.12929 -0.50357 C -1.12503 -0.49769 -1.12236 -0.49349 -1.11716 -0.48929 C -1.11433 -0.48698 -1.11102 -0.48551 -1.10818 -0.48341 C -1.10503 -0.48089 -1.1022 -0.47753 -1.09905 -0.47522 C -1.08866 -0.46745 -1.07763 -0.46136 -1.0674 -0.45317 C -1.06126 -0.44834 -1.04645 -0.43658 -1.04015 -0.43091 C -1.03559 -0.42692 -1.03118 -0.42272 -1.02645 -0.41873 C -1.02456 -0.41726 -1.02236 -0.41642 -1.02047 -0.41474 C -1.01826 -0.41306 -1.01653 -0.41054 -1.01448 -0.40865 C -1.00393 -0.40046 -0.99212 -0.39479 -0.98267 -0.3845 C -0.98015 -0.38177 -0.97795 -0.37862 -0.97511 -0.37652 C -0.96834 -0.37148 -0.95669 -0.36623 -0.94944 -0.36035 C -0.94724 -0.35867 -0.94551 -0.35615 -0.9433 -0.35426 C -0.94094 -0.35216 -0.93826 -0.35027 -0.93574 -0.34838 C -0.93433 -0.34691 -0.93291 -0.34502 -0.93133 -0.34418 C -0.92881 -0.34313 -0.92629 -0.34292 -0.92377 -0.34229 C -0.91322 -0.33284 -0.91496 -0.33368 -0.90252 -0.32612 C -0.90015 -0.32465 -0.89748 -0.32339 -0.89496 -0.32213 C -0.89354 -0.32129 -0.89181 -0.32108 -0.89039 -0.32003 C -0.88881 -0.31898 -0.88755 -0.31709 -0.88598 -0.31604 C -0.88252 -0.31374 -0.87889 -0.31185 -0.87527 -0.30996 C -0.87385 -0.30912 -0.87228 -0.30891 -0.87086 -0.30807 C -0.86771 -0.30618 -0.86488 -0.30366 -0.86173 -0.30198 C -0.85874 -0.3003 -0.85543 -0.29988 -0.85259 -0.29799 C -0.84645 -0.29379 -0.84063 -0.28812 -0.83448 -0.28371 C -0.83307 -0.28287 -0.83133 -0.28266 -0.82992 -0.28182 C -0.82834 -0.28077 -0.82708 -0.27888 -0.82551 -0.27783 C -0.81858 -0.27258 -0.81952 -0.27426 -0.81181 -0.26964 C -0.78519 -0.25368 -0.79779 -0.25851 -0.78314 -0.25347 C -0.78157 -0.25221 -0.78031 -0.25053 -0.77858 -0.24948 C -0.77417 -0.24696 -0.76944 -0.2457 -0.76503 -0.24339 C -0.76236 -0.24234 -0.76 -0.24087 -0.75748 -0.2394 C -0.7559 -0.23751 -0.7548 -0.23457 -0.75291 -0.23331 C -0.74661 -0.22911 -0.73984 -0.22617 -0.73322 -0.22323 C -0.73165 -0.2226 -0.73007 -0.22218 -0.72866 -0.22134 C -0.72409 -0.21819 -0.71968 -0.2142 -0.71511 -0.21126 C -0.71259 -0.20958 -0.70992 -0.20874 -0.70755 -0.20727 C -0.70582 -0.20601 -0.70456 -0.20412 -0.70299 -0.20307 C -0.69606 -0.19887 -0.68866 -0.19572 -0.68189 -0.1911 C -0.67984 -0.18963 -0.67779 -0.18816 -0.67574 -0.18711 C -0.67023 -0.18417 -0.6644 -0.18228 -0.65921 -0.17892 C -0.6548 -0.17619 -0.65149 -0.17094 -0.64708 -0.16884 C -0.63637 -0.16422 -0.63795 -0.16569 -0.6274 -0.15687 C -0.62535 -0.15498 -0.62362 -0.15246 -0.62141 -0.15078 C -0.61653 -0.147 -0.61149 -0.14364 -0.60629 -0.1407 C -0.60015 -0.13734 -0.5937 -0.13503 -0.58803 -0.13062 C -0.58551 -0.12852 -0.58299 -0.12663 -0.58047 -0.12453 C -0.57905 -0.12327 -0.57763 -0.12159 -0.57606 -0.12054 C -0.57102 -0.11739 -0.56566 -0.11613 -0.56094 -0.11235 C -0.55732 -0.10983 -0.55385 -0.10689 -0.55023 -0.10437 C -0.54425 -0.10017 -0.53779 -0.09723 -0.53212 -0.09219 C -0.5307 -0.09093 -0.52929 -0.08925 -0.52755 -0.0882 C -0.52377 -0.08589 -0.51952 -0.08463 -0.51559 -0.08211 C -0.49921 -0.07224 -0.52409 -0.08484 -0.50645 -0.07203 C -0.50267 -0.0693 -0.49826 -0.06846 -0.49433 -0.06615 C -0.48393 -0.05964 -0.49007 -0.06174 -0.4822 -0.05607 C -0.47826 -0.05313 -0.47417 -0.05082 -0.47023 -0.04788 C -0.46755 -0.04599 -0.46535 -0.04347 -0.46267 -0.04179 C -0.44047 -0.02835 -0.46897 -0.0504 -0.44141 -0.02982 C -0.43732 -0.02667 -0.43385 -0.02163 -0.42929 -0.01974 C -0.42787 -0.01911 -0.42629 -0.01869 -0.42488 -0.01764 C -0.42063 -0.0147 -0.417 -0.0105 -0.41275 -0.00756 C -0.40866 -0.00483 -0.4044 -0.00273 -0.40063 0.00042 C -0.39574 0.00462 -0.39212 0.01092 -0.38708 0.01449 C -0.3759 0.02268 -0.36393 0.02856 -0.3537 0.03885 C -0.35181 0.04074 -0.34976 0.04284 -0.34771 0.04473 C -0.34535 0.04704 -0.34267 0.04872 -0.34015 0.05082 C -0.33464 0.05544 -0.32897 0.06006 -0.32346 0.06489 C -0.31748 0.07035 -0.31165 0.07602 -0.30535 0.08106 C -0.29921 0.0861 -0.26236 0.11319 -0.25858 0.11739 C -0.25606 0.12012 -0.2537 0.12306 -0.25102 0.12537 C -0.24661 0.12915 -0.24173 0.13167 -0.23732 0.13545 C -0.23559 0.13713 -0.23448 0.13986 -0.23275 0.14154 C -0.23055 0.14385 -0.22771 0.14553 -0.22519 0.14763 C -0.22015 0.15225 -0.21543 0.1575 -0.21007 0.1617 C -0.20755 0.1638 -0.20503 0.16548 -0.20252 0.16779 C -0.2 0.17031 -0.19763 0.17346 -0.19496 0.17577 C -0.18818 0.18207 -0.17984 0.18605 -0.17385 0.19403 C -0.16063 0.21167 -0.17748 0.19004 -0.16472 0.20411 C -0.15165 0.2186 -0.17007 0.20096 -0.15417 0.21608 C -0.15118 0.21902 -0.14614 0.22301 -0.14362 0.22616 C -0.13511 0.23771 -0.14755 0.22763 -0.13448 0.23624 C -0.12252 0.25787 -0.13811 0.23162 -0.12393 0.25031 C -0.12173 0.25346 -0.12015 0.25724 -0.11795 0.26039 C -0.10346 0.28118 -0.10252 0.27824 -0.0907 0.30071 L -0.08015 0.32087 C -0.07905 0.32297 -0.07763 0.32465 -0.07716 0.32696 L -0.07401 0.33914 C -0.07464 0.34439 -0.07464 0.35006 -0.07559 0.35531 C -0.07622 0.35804 -0.07748 0.36077 -0.07858 0.36329 C -0.08346 0.37442 -0.08047 0.36413 -0.08614 0.37946 C -0.08692 0.38135 -0.08692 0.38366 -0.08771 0.38555 C -0.09307 0.39962 -0.09181 0.39689 -0.09826 0.40571 C -0.09874 0.4076 -0.09905 0.4097 -0.09984 0.41159 C -0.10252 0.41873 -0.10629 0.42755 -0.11039 0.43385 C -0.11228 0.43679 -0.1148 0.43889 -0.11637 0.44183 C -0.11984 0.44834 -0.1222 0.45548 -0.12551 0.46199 C -0.12834 0.46766 -0.13149 0.47291 -0.13448 0.47816 C -0.13653 0.48152 -0.13795 0.48572 -0.14063 0.48824 C -0.14267 0.49034 -0.14488 0.49202 -0.14661 0.49433 C -0.1485 0.49664 -0.14929 0.50021 -0.15118 0.50231 C -0.15338 0.50504 -0.15606 0.50672 -0.15874 0.5084 C -0.16236 0.51092 -0.16692 0.51281 -0.17086 0.51449 L -0.22677 0.51239 C -0.22992 0.51218 -0.23275 0.51092 -0.2359 0.5105 C -0.24283 0.50945 -0.24992 0.50903 -0.257 0.5084 C -0.26582 0.50441 -0.25732 0.50798 -0.27055 0.50441 C -0.27259 0.50378 -0.27464 0.50273 -0.27669 0.50231 C -0.28063 0.50147 -0.28472 0.50126 -0.28881 0.50042 C -0.29385 0.49916 -0.29874 0.49727 -0.30393 0.49643 C -0.31952 0.4937 -0.31196 0.49517 -0.32661 0.49223 C -0.34189 0.48404 -0.32755 0.49097 -0.3537 0.48425 C -0.35779 0.4832 -0.36173 0.48131 -0.36582 0.48026 C -0.37133 0.47858 -0.377 0.47753 -0.38252 0.47627 C -0.38503 0.47564 -0.38755 0.47459 -0.39007 0.47417 C -0.39811 0.4727 -0.40614 0.47165 -0.41417 0.47018 C -0.41685 0.46955 -0.41921 0.46829 -0.42173 0.46808 C -0.43842 0.4664 -0.47165 0.46409 -0.47165 0.46409 C -0.47464 0.46346 -0.47763 0.46241 -0.48078 0.46199 C -0.49543 0.46031 -0.51007 0.45989 -0.52456 0.458 C -0.53007 0.45737 -0.53574 0.45695 -0.54126 0.45611 C -0.58645 0.44855 -0.55826 0.4517 -0.59716 0.44603 C -0.6107 0.44393 -0.6244 0.44246 -0.63795 0.43994 C -0.65228 0.43721 -0.65874 0.43574 -0.67574 0.43385 C -0.74078 0.4265 -0.65952 0.43826 -0.73023 0.42776 C -0.73417 0.42713 -0.73826 0.42671 -0.74236 0.42587 C -0.757 0.42209 -0.77149 0.41768 -0.78614 0.41369 C -0.7907 0.41243 -0.79527 0.41096 -0.79968 0.4097 C -0.80425 0.40823 -0.80881 0.40718 -0.81338 0.40571 L -0.83748 0.39752 C -0.8422 0.39605 -0.86362 0.39059 -0.87086 0.38744 C -0.89228 0.37841 -0.88094 0.38219 -0.89496 0.37547 C -0.89795 0.374 -0.90094 0.37253 -0.90409 0.37127 C -0.91653 0.36686 -0.91622 0.36896 -0.92677 0.36329 C -0.92881 0.36224 -0.9307 0.36035 -0.93275 0.3593 C -0.93874 0.35636 -0.94488 0.35426 -0.95086 0.35111 C -0.95307 0.35006 -0.95496 0.34838 -0.957 0.34712 C -0.9644 0.34292 -0.97212 0.33914 -0.97968 0.33515 C -0.9822 0.33368 -0.98472 0.33263 -0.98724 0.33095 C -0.98929 0.32969 -0.99118 0.32822 -0.99322 0.32696 C -1.03354 0.30491 -1.00189 0.32234 -1.01748 0.31499 C -1.02141 0.31289 -1.02551 0.31079 -1.0296 0.3089 C -1.03259 0.30554 -1.03527 0.30155 -1.03858 0.29882 C -1.04031 0.29735 -1.04283 0.29798 -1.04472 0.29672 C -1.04787 0.29462 -1.05055 0.29126 -1.0537 0.28874 C -1.05559 0.28706 -1.05795 0.28643 -1.05984 0.28475 C -1.06157 0.28307 -1.06252 0.28034 -1.06425 0.27866 C -1.06755 0.27551 -1.07149 0.27341 -1.07496 0.27047 C -1.077 0.26879 -1.07874 0.26627 -1.08094 0.26459 C -1.08283 0.26291 -1.08503 0.26207 -1.08692 0.26039 C -1.09275 0.25535 -1.09779 0.24905 -1.10362 0.24443 C -1.10614 0.24233 -1.10897 0.24086 -1.11118 0.23834 C -1.11496 0.23414 -1.11763 0.22784 -1.12173 0.22427 C -1.12614 0.22028 -1.12724 0.21986 -1.13086 0.21419 C -1.13574 0.20621 -1.13511 0.1997 -1.14283 0.19193 C -1.14472 0.18983 -1.14724 0.18836 -1.14881 0.18584 C -1.15275 0.17955 -1.1559 0.17241 -1.15937 0.16569 C -1.16047 0.1638 -1.16094 0.16107 -1.16236 0.1596 L -1.16692 0.15561 C -1.17055 0.14889 -1.1737 0.14196 -1.17748 0.13545 L -1.19574 0.10521 C -1.19716 0.10269 -1.19905 0.10017 -1.20015 0.09723 C -1.20614 0.08127 -1.20063 0.09513 -1.21228 0.07098 C -1.21385 0.06762 -1.21496 0.06405 -1.21685 0.0609 C -1.21858 0.05796 -1.22126 0.05607 -1.22283 0.05292 C -1.22582 0.04725 -1.22771 0.04053 -1.23039 0.03465 C -1.23181 0.03192 -1.23354 0.0294 -1.23496 0.02667 C -1.23653 0.02331 -1.23795 0.01995 -1.23952 0.01659 C -1.24252 0.0105 -1.24566 0.00462 -1.24866 -0.00147 C -1.25165 -0.00819 -1.25527 -0.01449 -1.25763 -0.02163 C -1.26047 -0.03045 -1.26377 -0.042 -1.26818 -0.04998 C -1.26944 -0.05229 -1.27133 -0.05397 -1.27275 -0.05607 C -1.27433 -0.06132 -1.27543 -0.06699 -1.27732 -0.07203 C -1.28677 -0.09954 -1.277 -0.06678 -1.28645 -0.0903 C -1.28897 -0.09681 -1.29433 -0.1134 -1.297 -0.12243 C -1.29748 -0.12453 -1.29779 -0.12663 -1.29842 -0.12852 C -1.30031 -0.13398 -1.30267 -0.13923 -1.30456 -0.14469 C -1.30566 -0.14805 -1.30661 -0.15141 -1.30755 -0.15477 C -1.30803 -0.15666 -1.30834 -0.15897 -1.30913 -0.16086 C -1.31039 -0.16485 -1.31228 -0.16884 -1.31354 -0.17283 C -1.31464 -0.17598 -1.31622 -0.18417 -1.31669 -0.18711 C -1.31716 -0.1911 -1.31748 -0.19509 -1.31811 -0.19908 C -1.31842 -0.20118 -1.31921 -0.20307 -1.31968 -0.20517 C -1.32031 -0.20853 -1.32063 -0.21189 -1.3211 -0.21525 C -1.32094 -0.22008 -1.32535 -0.24948 -1.31511 -0.25557 C -1.31228 -0.25725 -1.30913 -0.25683 -1.30598 -0.25767 C -1.30346 -0.25893 -1.3011 -0.2604 -1.29842 -0.26166 C -1.29653 -0.2625 -1.29433 -0.26271 -1.29244 -0.26355 C -1.28913 -0.26523 -1.27385 -0.27405 -1.26818 -0.27573 C -1.26425 -0.27678 -1.26015 -0.27699 -1.25622 -0.27783 C -1.25307 -0.27972 -1.25023 -0.28224 -1.24708 -0.28371 C -1.23133 -0.29148 -1.23118 -0.29106 -1.21842 -0.29379 C -1.20488 -0.30282 -1.20535 -0.30303 -1.18204 -0.30996 C -1.17748 -0.31143 -1.17291 -0.31248 -1.1685 -0.31395 C -1.16141 -0.31646 -1.15433 -0.3194 -1.14724 -0.32213 C -1.1433 -0.3236 -1.13937 -0.32465 -1.13543 -0.32612 C -1.13181 -0.32738 -1.12834 -0.32906 -1.12472 -0.33011 C -1.10708 -0.33557 -1.10582 -0.33557 -1.09149 -0.3383 C -1.08094 -0.34292 -1.07685 -0.34502 -1.06425 -0.34838 C -1.04692 -0.35279 -1.03826 -0.35279 -1.02047 -0.35426 C -1.01338 -0.35573 -1.00629 -0.35678 -0.99937 -0.35846 C -0.98724 -0.36098 -0.97511 -0.36413 -0.96299 -0.36644 C -0.95653 -0.36749 -0.94992 -0.3677 -0.9433 -0.36833 C -0.93779 -0.3698 -0.93228 -0.37085 -0.92677 -0.37253 C -0.92314 -0.37358 -0.91968 -0.37547 -0.91622 -0.37652 C -0.91259 -0.37757 -0.90913 -0.37757 -0.90551 -0.37841 C -0.87165 -0.38681 -0.8948 -0.38324 -0.86472 -0.3866 C -0.84377 -0.39353 -0.87606 -0.38303 -0.85118 -0.39059 C -0.84708 -0.39185 -0.84314 -0.39332 -0.83905 -0.39458 C -0.83448 -0.39605 -0.82992 -0.3971 -0.82551 -0.39857 C -0.82236 -0.39983 -0.81937 -0.40151 -0.81637 -0.40277 C -0.8107 -0.40487 -0.8074 -0.40529 -0.80126 -0.40676 C -0.78189 -0.41705 -0.78566 -0.41558 -0.76189 -0.42482 C -0.75795 -0.4265 -0.75385 -0.42713 -0.74992 -0.42881 C -0.73559 -0.43532 -0.72173 -0.44246 -0.70755 -0.44897 C -0.70299 -0.45128 -0.69858 -0.4538 -0.69385 -0.45506 C -0.68881 -0.45653 -0.68377 -0.45737 -0.67874 -0.45905 C -0.66755 -0.46325 -0.65669 -0.46913 -0.64551 -0.47333 C -0.64063 -0.47501 -0.63543 -0.47564 -0.63039 -0.47732 C -0.62488 -0.479 -0.61937 -0.48152 -0.61385 -0.48341 C -0.60519 -0.48614 -0.59669 -0.48887 -0.58803 -0.49139 C -0.58503 -0.49223 -0.58204 -0.49244 -0.57905 -0.49349 C -0.55669 -0.5 -0.60472 -0.48866 -0.56535 -0.49748 C -0.55102 -0.50903 -0.56488 -0.49895 -0.54267 -0.50945 C -0.54063 -0.5105 -0.53874 -0.51239 -0.53669 -0.51365 C -0.53228 -0.51596 -0.52755 -0.51743 -0.52314 -0.51953 C -0.52094 -0.52079 -0.51921 -0.52268 -0.517 -0.52373 C -0.51511 -0.52457 -0.51291 -0.52478 -0.51102 -0.52562 C -0.50881 -0.52667 -0.50708 -0.52856 -0.50488 -0.52961 C -0.50346 -0.53045 -0.50189 -0.53108 -0.50047 -0.53171 C -0.51291 -0.53717 -0.50629 -0.53507 -0.52 -0.5378 C -0.52755 -0.53717 -0.53527 -0.53738 -0.54267 -0.5357 C -0.54708 -0.53486 -0.54803 -0.5294 -0.55023 -0.52562 C -0.55165 -0.52352 -0.5537 -0.52205 -0.5548 -0.51953 C -0.55779 -0.51323 -0.55921 -0.50567 -0.56236 -0.49937 L -0.56535 -0.49349 C -0.56598 -0.49076 -0.56614 -0.48782 -0.56692 -0.4853 C -0.56818 -0.48173 -0.57007 -0.47879 -0.57149 -0.47522 C -0.57322 -0.4706 -0.57464 -0.46598 -0.57606 -0.46115 C -0.58252 -0.43784 -0.57732 -0.44939 -0.58362 -0.437 C -0.58503 -0.42965 -0.58645 -0.42209 -0.58803 -0.41474 C -0.5885 -0.41285 -0.58929 -0.41075 -0.5896 -0.40865 C -0.59023 -0.4055 -0.5907 -0.40214 -0.59118 -0.39857 C -0.59165 -0.39458 -0.59165 -0.39038 -0.59259 -0.3866 C -0.59322 -0.38429 -0.5948 -0.38261 -0.59559 -0.38051 C -0.59637 -0.37862 -0.59669 -0.37652 -0.59716 -0.37442 C -0.59763 -0.36917 -0.59795 -0.36371 -0.59874 -0.35846 C -0.59889 -0.35636 -0.59984 -0.35447 -0.60015 -0.35237 C -0.6011 -0.34607 -0.60094 -0.3383 -0.60314 -0.33221 C -0.60409 -0.3299 -0.60519 -0.32822 -0.60629 -0.32612 C -0.60724 -0.3173 -0.60771 -0.30849 -0.60929 -0.29988 C -0.60976 -0.29757 -0.61165 -0.2961 -0.61228 -0.29379 C -0.61322 -0.29001 -0.61291 -0.2856 -0.61385 -0.28182 C -0.61543 -0.27489 -0.61811 -0.26838 -0.61984 -0.26166 C -0.62063 -0.2583 -0.62078 -0.25494 -0.62141 -0.25158 C -0.62283 -0.24255 -0.6244 -0.23625 -0.6274 -0.22743 C -0.62818 -0.22512 -0.62976 -0.22344 -0.63039 -0.22134 C -0.63165 -0.21735 -0.63228 -0.21315 -0.63338 -0.20916 C -0.63527 -0.20307 -0.63732 -0.19698 -0.63952 -0.1911 C -0.65086 -0.16065 -0.63826 -0.19824 -0.64708 -0.17283 C -0.64913 -0.16695 -0.65086 -0.16065 -0.65307 -0.15477 C -0.6559 -0.14784 -0.65984 -0.14175 -0.6622 -0.13461 C -0.66425 -0.12852 -0.66582 -0.12222 -0.66818 -0.11655 C -0.66992 -0.11214 -0.67244 -0.10857 -0.67433 -0.10437 C -0.67653 -0.09912 -0.67763 -0.09324 -0.68031 -0.0882 C -0.7107 -0.0315 -0.68692 -0.07938 -0.70299 -0.05397 C -0.70677 -0.04809 -0.70992 -0.04158 -0.71354 -0.03591 C -0.71543 -0.03297 -0.71779 -0.03066 -0.71968 -0.02772 C -0.72488 -0.01995 -0.72913 -0.01092 -0.7348 -0.00357 C -0.73669 -0.00084 -0.73858 0.00189 -0.74078 0.00441 C -0.74267 0.00672 -0.74503 0.00819 -0.74677 0.0105 C -0.75007 0.01491 -0.75307 0.01974 -0.7559 0.02457 C -0.757 0.02646 -0.75748 0.02919 -0.75889 0.03066 C -0.76063 0.03255 -0.7633 0.03276 -0.76503 0.03465 C -0.76992 0.04032 -0.77291 0.04914 -0.77858 0.05292 C -0.79952 0.06678 -0.7707 0.04662 -0.78913 0.063 C -0.79196 0.06552 -0.79527 0.06678 -0.79826 0.06909 C -0.79984 0.07014 -0.80126 0.07161 -0.80283 0.07308 C -0.80834 0.07833 -0.81322 0.08505 -0.81937 0.08925 C -0.82346 0.09177 -0.82771 0.09387 -0.83149 0.09723 C -0.83307 0.09849 -0.83448 0.10017 -0.83606 0.10122 C -0.84299 0.10626 -0.85007 0.11067 -0.85716 0.11529 C -0.85921 0.11676 -0.86126 0.11781 -0.8633 0.11928 C -0.86677 0.12201 -0.87023 0.12495 -0.87385 0.12747 C -0.87527 0.12831 -0.877 0.12852 -0.87842 0.12936 C -0.88094 0.13125 -0.8833 0.13356 -0.88598 0.13545 C -0.89811 0.14427 -0.89133 0.13902 -0.90252 0.14553 C -0.90456 0.14679 -0.90645 0.14889 -0.90866 0.14952 C -0.92299 0.15477 -0.92661 0.15351 -0.93732 0.15771 C -0.9507 0.16275 -0.92787 0.15561 -0.95244 0.1638 C -0.95496 0.16464 -0.95748 0.16485 -0.96 0.16569 C -0.96598 0.16821 -0.97023 0.17241 -0.97669 0.17388 C -0.98913 0.17661 -0.98267 0.17535 -0.99622 0.17787 C -1.00535 0.17724 -1.01448 0.17682 -1.02346 0.17577 C -1.02661 0.17556 -1.0296 0.17451 -1.03259 0.17388 C -1.06078 0.168 -1.02881 0.17514 -1.0507 0.16968 C -1.0537 0.16905 -1.05685 0.16863 -1.05984 0.16779 C -1.06126 0.16737 -1.06267 0.16611 -1.06425 0.16569 C -1.06976 0.16464 -1.07543 0.16443 -1.08094 0.1638 C -1.09102 0.16044 -1.08692 0.16128 -1.10204 0.1596 C -1.14346 0.15519 -1.10692 0.16002 -1.14283 0.15561 L -1.15795 0.15372 C -1.17417 0.15141 -1.18173 0.15057 -1.19574 0.14763 C -1.19874 0.147 -1.20173 0.14637 -1.20472 0.14553 C -1.20881 0.14448 -1.21275 0.14238 -1.21685 0.14154 L -1.2274 0.13944 C -1.23669 0.13545 -1.22724 0.13923 -1.24252 0.13545 C -1.24456 0.13503 -1.24661 0.13398 -1.24866 0.13356 C -1.25165 0.13272 -1.25464 0.13251 -1.25763 0.13146 C -1.26803 0.1281 -1.26755 0.12579 -1.27889 0.12138 C -1.28173 0.12033 -1.28488 0.12033 -1.28787 0.11928 C -1.28944 0.11886 -1.29086 0.11802 -1.29244 0.11739 C -1.29448 0.11655 -1.29653 0.11634 -1.29842 0.11529 C -1.31086 0.10941 -1.30677 0.11004 -1.31811 0.10332 C -1.31952 0.10248 -1.32126 0.10206 -1.32267 0.10122 C -1.32472 0.09996 -1.32677 0.0987 -1.32866 0.09723 C -1.33181 0.09471 -1.33779 0.08925 -1.33779 0.08925 C -1.32677 0.08421 -1.33763 0.08883 -1.31511 0.08316 C -1.30377 0.08022 -1.31385 0.08211 -1.30456 0.07917 C -1.30204 0.07833 -1.29952 0.0777 -1.297 0.07707 C -1.28897 0.0777 -1.28078 0.07791 -1.27275 0.07917 C -1.27118 0.07938 -1.26976 0.08043 -1.26818 0.08106 C -1.26629 0.0819 -1.26425 0.08274 -1.2622 0.08316 C -1.25763 0.084 -1.25307 0.08442 -1.24866 0.08505 C -1.22031 0.09765 -1.26031 0.08064 -1.22897 0.09114 C -1.21826 0.09471 -1.20787 0.09975 -1.19716 0.10332 C -1.19322 0.10458 -1.18913 0.10605 -1.18503 0.10731 C -1.17763 0.10941 -1.16992 0.11088 -1.16236 0.1134 C -1.15527 0.11571 -1.14834 0.11928 -1.14141 0.12138 C -1.1137 0.12936 -1.1274 0.126 -1.10063 0.13146 C -1.08598 0.13797 -1.09039 0.1365 -1.06881 0.14154 C -1.06488 0.14238 -1.06078 0.14259 -1.05669 0.14364 C -1.04314 0.14721 -1.0296 0.15183 -1.0159 0.15561 C -1.01086 0.15708 -1.00598 0.15876 -1.00078 0.1596 L -0.96598 0.16569 C -0.96252 0.16632 -0.95889 0.16653 -0.95543 0.16779 C -0.93937 0.17388 -0.9433 0.17325 -0.92063 0.17577 C -0.9107 0.17703 -0.87023 0.17913 -0.86173 0.17976 C -0.85622 0.18039 -0.8507 0.18123 -0.84503 0.18186 C -0.80645 0.18102 -0.73795 0.18081 -0.69543 0.17577 C -0.68677 0.17472 -0.67842 0.17115 -0.66976 0.16968 C -0.6622 0.16863 -0.65464 0.16884 -0.64708 0.16779 C -0.63086 0.16548 -0.6148 0.16191 -0.59874 0.1596 C -0.59007 0.15855 -0.58157 0.15876 -0.57291 0.15771 C -0.55795 0.15603 -0.50913 0.14763 -0.50047 0.14553 C -0.36314 0.11319 -0.44157 0.13356 -0.37039 0.10731 C -0.36598 0.10563 -0.36126 0.10479 -0.35685 0.10332 C -0.35165 0.10143 -0.34677 0.09912 -0.34173 0.09723 C -0.32031 0.08925 -0.33401 0.0966 -0.30236 0.08316 C -0.29874 0.08148 -0.29543 0.07875 -0.29181 0.07707 C -0.28173 0.07203 -0.27118 0.0693 -0.26157 0.063 C -0.25858 0.0609 -0.25559 0.0588 -0.25244 0.05691 C -0.24755 0.05397 -0.24236 0.05166 -0.23732 0.04893 C -0.23433 0.04704 -0.23133 0.04473 -0.22834 0.04284 C -0.21228 0.03297 -0.23023 0.0462 -0.20708 0.03066 C -0.20519 0.0294 -0.19748 0.02163 -0.19653 0.02058 C -0.19496 0.01869 -0.1937 0.01638 -0.19196 0.01449 C -0.19055 0.01302 -0.18897 0.01197 -0.1874 0.0105 C -0.18645 0.00777 -0.18566 0.00504 -0.1844 0.00252 C -0.18314 -0.00042 -0.1811 -0.00273 -0.17984 -0.00567 C -0.17905 -0.00735 -0.17905 -0.00966 -0.17842 -0.01155 C -0.17763 -0.01386 -0.17637 -0.01575 -0.17543 -0.01764 C -0.1748 -0.02163 -0.17417 -0.02562 -0.17385 -0.02982 C -0.17086 -0.07896 -0.17448 -0.05145 -0.17086 -0.07623 C -0.17039 -0.0882 -0.17023 -0.10038 -0.16929 -0.11235 C -0.16913 -0.11445 -0.16803 -0.11634 -0.16787 -0.11844 C -0.16708 -0.12726 -0.16677 -0.13587 -0.16629 -0.14469 C -0.16677 -0.18375 -0.16645 -0.2226 -0.16787 -0.26166 C -0.16803 -0.26586 -0.16866 -0.27069 -0.17086 -0.27363 C -0.17669 -0.2814 -0.17417 -0.27741 -0.17842 -0.28581 C -0.18047 -0.29526 -0.1822 -0.30471 -0.1844 -0.31395 L -0.18897 -0.33221 C -0.18944 -0.3341 -0.19007 -0.3362 -0.19055 -0.3383 C -0.19149 -0.34355 -0.19244 -0.34901 -0.19354 -0.35426 C -0.19401 -0.35636 -0.19464 -0.35825 -0.19496 -0.36035 C -0.19984 -0.38345 -0.1959 -0.36896 -0.2011 -0.3866 C -0.20173 -0.39122 -0.2022 -0.39983 -0.20409 -0.40466 C -0.20488 -0.40697 -0.20614 -0.40865 -0.20708 -0.41075 C -0.20818 -0.41684 -0.20897 -0.42293 -0.21007 -0.42881 C -0.21354 -0.4454 -0.21401 -0.44393 -0.21763 -0.45716 C -0.21826 -0.45905 -0.21874 -0.46115 -0.21921 -0.46325 C -0.22141 -0.47081 -0.22519 -0.48341 -0.22834 -0.48929 C -0.22929 -0.49139 -0.23007 -0.49349 -0.23133 -0.49538 C -0.23275 -0.49769 -0.23448 -0.49937 -0.2359 -0.50147 C -0.23952 -0.50735 -0.24236 -0.51428 -0.24645 -0.51953 L -0.25543 -0.53171 C -0.257 -0.53381 -0.25889 -0.53549 -0.26 -0.5378 C -0.26551 -0.54893 -0.26 -0.53948 -0.26755 -0.54788 C -0.26929 -0.54977 -0.27055 -0.55208 -0.27212 -0.55397 C -0.2759 -0.55817 -0.27826 -0.55859 -0.28267 -0.56195 C -0.28535 -0.56384 -0.28771 -0.56594 -0.29023 -0.56783 C -0.29417 -0.57056 -0.29795 -0.57497 -0.30236 -0.57581 C -0.30535 -0.57644 -0.3085 -0.57707 -0.31149 -0.57791 C -0.31307 -0.57833 -0.31448 -0.57938 -0.3159 -0.5798 C -0.31842 -0.58064 -0.3211 -0.58106 -0.32346 -0.5819 C -0.32551 -0.58253 -0.32755 -0.58337 -0.3296 -0.584 C -0.33795 -0.5861 -0.34047 -0.5861 -0.34929 -0.58799 C -0.35181 -0.58841 -0.35433 -0.58925 -0.35685 -0.58988 C -0.37291 -0.58736 -0.37637 -0.58925 -0.38708 -0.584 C -0.39921 -0.57791 -0.39039 -0.58274 -0.39905 -0.57581 C -0.40362 -0.57245 -0.4085 -0.56972 -0.41275 -0.56594 C -0.4211 -0.55796 -0.42881 -0.54851 -0.43685 -0.53969 C -0.45165 -0.52373 -0.4411 -0.53591 -0.45511 -0.51554 C -0.45748 -0.51218 -0.46 -0.50861 -0.46267 -0.50546 C -0.46456 -0.50336 -0.46708 -0.5021 -0.46866 -0.49937 C -0.4696 -0.49811 -0.48015 -0.47879 -0.48377 -0.47123 C -0.48535 -0.46787 -0.48661 -0.46451 -0.48834 -0.46115 C -0.49417 -0.44939 -0.49212 -0.45548 -0.50047 -0.44309 C -0.5044 -0.437 -0.5085 -0.42755 -0.51102 -0.42083 C -0.51165 -0.41894 -0.51181 -0.41663 -0.51244 -0.41474 C -0.5222 -0.38891 -0.50803 -0.43259 -0.51858 -0.40067 C -0.51968 -0.39731 -0.52047 -0.39395 -0.52157 -0.39059 C -0.52252 -0.38786 -0.52362 -0.38534 -0.52456 -0.38261 C -0.52566 -0.37925 -0.52645 -0.37568 -0.52755 -0.37253 C -0.5285 -0.37022 -0.52976 -0.36854 -0.5307 -0.36644 C -0.53133 -0.36455 -0.53133 -0.36224 -0.53212 -0.36035 C -0.53385 -0.35678 -0.53653 -0.35405 -0.53826 -0.35027 C -0.54063 -0.34523 -0.54173 -0.33914 -0.54425 -0.3341 C -0.54629 -0.33011 -0.5485 -0.32633 -0.55023 -0.32213 C -0.56252 -0.29169 -0.54944 -0.31877 -0.55779 -0.30198 C -0.55842 -0.29925 -0.55842 -0.29631 -0.55937 -0.29379 C -0.57732 -0.24612 -0.55937 -0.29799 -0.57149 -0.26964 C -0.58897 -0.2289 -0.56677 -0.27111 -0.59259 -0.22533 C -0.59543 -0.21042 -0.59275 -0.22029 -0.60314 -0.20118 C -0.60425 -0.19908 -0.60535 -0.19719 -0.60629 -0.19509 C -0.6074 -0.19257 -0.60787 -0.18942 -0.60929 -0.18711 C -0.61102 -0.18396 -0.61354 -0.18186 -0.61527 -0.17892 C -0.62456 -0.16317 -0.61511 -0.17451 -0.6244 -0.16086 C -0.62724 -0.15666 -0.63118 -0.15351 -0.63338 -0.14868 C -0.64047 -0.13293 -0.63763 -0.13902 -0.6485 -0.11844 C -0.65007 -0.11571 -0.65165 -0.11319 -0.65307 -0.11046 C -0.65511 -0.10647 -0.65779 -0.1029 -0.65921 -0.09828 C -0.66015 -0.09492 -0.66078 -0.09135 -0.6622 -0.0882 C -0.66346 -0.08526 -0.66535 -0.08295 -0.66677 -0.08022 C -0.66834 -0.07686 -0.66976 -0.0735 -0.67118 -0.07014 C -0.67228 -0.06741 -0.67291 -0.06447 -0.67433 -0.06195 C -0.67685 -0.05712 -0.67968 -0.05523 -0.6833 -0.05187 C -0.69889 -0.05397 -0.69338 -0.05397 -0.7 -0.05397 L -0.70456 -0.06615 C -0.70598 -0.0714 -0.70771 -0.07665 -0.70897 -0.08211 C -0.70976 -0.08484 -0.71007 -0.08757 -0.71055 -0.0903 C -0.71165 -0.09639 -0.71244 -0.10248 -0.71354 -0.10836 C -0.71401 -0.11046 -0.71448 -0.11235 -0.71511 -0.11445 C -0.71653 -0.11991 -0.71779 -0.12537 -0.71968 -0.13062 C -0.72031 -0.13272 -0.72189 -0.1344 -0.72267 -0.13671 C -0.72393 -0.14049 -0.7244 -0.14469 -0.72566 -0.14868 L -0.73165 -0.16884 C -0.73275 -0.1722 -0.73338 -0.17577 -0.7348 -0.17892 C -0.73622 -0.18228 -0.73795 -0.18543 -0.73921 -0.189 C -0.74551 -0.2058 -0.73984 -0.19299 -0.74377 -0.20517 C -0.74472 -0.2079 -0.74566 -0.21063 -0.74677 -0.21315 C -0.74818 -0.21672 -0.74992 -0.21987 -0.75133 -0.22323 C -0.75244 -0.22596 -0.75322 -0.22869 -0.75433 -0.23142 C -0.75527 -0.23352 -0.75653 -0.2352 -0.75748 -0.23751 C -0.76551 -0.25893 -0.74771 -0.22008 -0.76346 -0.25347 C -0.76692 -0.26103 -0.77196 -0.26733 -0.77401 -0.27573 C -0.77811 -0.29169 -0.77637 -0.28644 -0.78913 -0.31206 C -0.79023 -0.31395 -0.79133 -0.31584 -0.79212 -0.31814 C -0.79291 -0.32003 -0.79291 -0.32234 -0.7937 -0.32402 C -0.79748 -0.33242 -0.8022 -0.33977 -0.80582 -0.34838 C -0.80787 -0.353 -0.80944 -0.35804 -0.81181 -0.36245 C -0.81307 -0.36476 -0.81496 -0.36623 -0.81637 -0.36833 C -0.81952 -0.37295 -0.82236 -0.37778 -0.82551 -0.38261 C -0.82881 -0.39584 -0.82582 -0.38702 -0.83905 -0.40466 C -0.84566 -0.41348 -0.84267 -0.41033 -0.85259 -0.41873 C -0.85511 -0.42083 -0.85779 -0.42272 -0.86015 -0.42482 C -0.86173 -0.42629 -0.86314 -0.42776 -0.86472 -0.42881 C -0.86614 -0.42986 -0.86787 -0.43007 -0.86929 -0.43091 C -0.88551 -0.44183 -0.85559 -0.42587 -0.88283 -0.44099 C -0.88582 -0.44267 -0.88897 -0.44372 -0.89196 -0.44498 C -0.89354 -0.44561 -0.89511 -0.44582 -0.89653 -0.44708 C -0.89795 -0.44834 -0.89937 -0.45044 -0.9011 -0.45107 C -0.9044 -0.45254 -0.90818 -0.45233 -0.91165 -0.45317 C -0.9137 -0.45359 -0.91559 -0.45485 -0.91763 -0.45506 C -0.92472 -0.45611 -0.93181 -0.45653 -0.93889 -0.45716 C -0.95196 -0.45653 -0.96503 -0.45632 -0.97811 -0.45506 C -0.98519 -0.45443 -0.98157 -0.4517 -0.98566 -0.44498 C -0.997 -0.42692 -0.98267 -0.45989 -0.9948 -0.43301 C -1.00346 -0.41369 -0.99653 -0.42818 -1.00078 -0.41285 C -1.00157 -0.40991 -1.00299 -0.40739 -1.00377 -0.40466 C -1.0044 -0.40277 -1.00488 -0.40067 -1.00535 -0.39857 C -1.0044 -0.38996 -1.00519 -0.38051 -1.00236 -0.37253 C -1.00078 -0.36812 -0.99669 -0.36602 -0.99322 -0.36434 C -0.97338 -0.3551 -0.95307 -0.34733 -0.93275 -0.34019 C -0.90126 -0.32927 -0.90614 -0.33473 -0.87842 -0.32822 C -0.86614 -0.32528 -0.85417 -0.32108 -0.84204 -0.31814 C -0.82598 -0.31416 -0.81858 -0.31374 -0.80283 -0.31206 C -0.79322 -0.3129 -0.77669 -0.31416 -0.76645 -0.31604 C -0.76393 -0.31646 -0.76141 -0.3173 -0.75889 -0.31814 C -0.7559 -0.32066 -0.75307 -0.32402 -0.74992 -0.32612 C -0.74787 -0.32738 -0.74566 -0.32843 -0.74377 -0.33011 C -0.74204 -0.33179 -0.74094 -0.33431 -0.73921 -0.3362 C -0.73732 -0.3383 -0.73511 -0.33998 -0.73322 -0.34229 C -0.72078 -0.35636 -0.73622 -0.33935 -0.72566 -0.35636 C -0.72456 -0.35825 -0.72267 -0.35909 -0.7211 -0.36035 C -0.717 -0.36875 -0.71779 -0.36791 -0.71055 -0.37652 C -0.70866 -0.37883 -0.70677 -0.38135 -0.70456 -0.38261 C -0.70063 -0.38471 -0.69637 -0.38513 -0.69244 -0.3866 C -0.68818 -0.38807 -0.6844 -0.39059 -0.68031 -0.39269 C -0.67889 -0.39332 -0.67732 -0.39437 -0.67574 -0.39458 C -0.67133 -0.39563 -0.66677 -0.39605 -0.6622 -0.39668 C -0.66015 -0.39731 -0.65826 -0.39836 -0.65606 -0.39857 C -0.62897 -0.40277 -0.61716 -0.40004 -0.58503 -0.39857 C -0.57527 -0.3971 -0.57464 -0.39752 -0.56692 -0.39458 C -0.56535 -0.39416 -0.56393 -0.39353 -0.56236 -0.39269 C -0.55259 -0.38702 -0.55984 -0.39038 -0.55023 -0.38261 C -0.54834 -0.38093 -0.54629 -0.37988 -0.54425 -0.37841 C -0.5433 -0.37652 -0.54204 -0.37463 -0.54126 -0.37253 C -0.54 -0.36917 -0.53952 -0.3656 -0.53826 -0.36245 C -0.53606 -0.35741 -0.53322 -0.353 -0.5307 -0.34838 C -0.52629 -0.31919 -0.53401 -0.36644 -0.517 -0.30597 L -0.51244 -0.2898 C -0.51401 -0.28854 -0.51527 -0.28581 -0.517 -0.28581 C -0.53322 -0.28581 -0.56535 -0.2898 -0.56535 -0.2898 C -0.57574 -0.29337 -0.56803 -0.29106 -0.58204 -0.29379 C -0.59968 -0.29757 -0.58204 -0.29463 -0.60472 -0.29799 L -0.61685 -0.30198 C -0.61889 -0.30261 -0.62094 -0.30303 -0.62283 -0.30387 C -0.62677 -0.30576 -0.63133 -0.30765 -0.63496 -0.30996 C -0.63763 -0.31164 -0.63984 -0.31437 -0.64252 -0.31604 C -0.64535 -0.31772 -0.65165 -0.32003 -0.65165 -0.32003 C -0.66645 -0.34649 -0.6474 -0.31437 -0.66063 -0.33221 C -0.66189 -0.33389 -0.66252 -0.33641 -0.66362 -0.3383 C -0.66708 -0.34313 -0.6707 -0.34754 -0.67433 -0.35237 C -0.67685 -0.35573 -0.67968 -0.35867 -0.68189 -0.36245 C -0.6833 -0.36497 -0.68456 -0.36791 -0.68629 -0.37043 C -0.69165 -0.37799 -0.69826 -0.38429 -0.70299 -0.39269 C -0.70677 -0.3992 -0.70976 -0.40655 -0.71653 -0.40865 C -0.71858 -0.40949 -0.72063 -0.41033 -0.72267 -0.41075 C -0.74755 -0.41495 -0.7433 -0.41474 -0.7559 -0.41474 L -0.7559 -0.41474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文鼎ＰＯＰ－４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2019-11-04T03:11:41Z</dcterms:modified>
  <dc:language>zh-TW</dc:language>
</cp:coreProperties>
</file>