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2.wav"/><Relationship Id="rId7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706880" y="0"/>
            <a:ext cx="4709160" cy="2880360"/>
          </a:xfrm>
          <a:prstGeom prst="cloudCallout">
            <a:avLst>
              <a:gd name="adj1" fmla="val -32480"/>
              <a:gd name="adj2" fmla="val 6779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41190" y="1036320"/>
            <a:ext cx="2277600" cy="1508760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2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4060620" y="1036320"/>
            <a:ext cx="2277600" cy="150876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7086600" y="1036320"/>
            <a:ext cx="2301240" cy="1508760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2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31658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35180" y="495240"/>
            <a:ext cx="4236720" cy="1783320"/>
          </a:xfrm>
          <a:prstGeom prst="wedgeEllipseCallout">
            <a:avLst>
              <a:gd name="adj1" fmla="val -6760"/>
              <a:gd name="adj2" fmla="val 6335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019800" y="701040"/>
            <a:ext cx="3703320" cy="2042520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6"/>
          <a:stretch/>
        </p:blipFill>
        <p:spPr>
          <a:xfrm>
            <a:off x="11473130" y="60381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7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8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179185" y="432000"/>
            <a:ext cx="3794760" cy="2035860"/>
          </a:xfrm>
          <a:prstGeom prst="wedgeEllipseCallout">
            <a:avLst>
              <a:gd name="adj1" fmla="val -8559"/>
              <a:gd name="adj2" fmla="val 61645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一時忘記</a:t>
            </a:r>
          </a:p>
        </p:txBody>
      </p:sp>
      <p:pic>
        <p:nvPicPr>
          <p:cNvPr id="7" name="圖片 6"/>
          <p:cNvPicPr/>
          <p:nvPr/>
        </p:nvPicPr>
        <p:blipFill>
          <a:blip r:embed="rId6"/>
          <a:stretch/>
        </p:blipFill>
        <p:spPr>
          <a:xfrm>
            <a:off x="10766310" y="18204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5" name="圖片 14"/>
          <p:cNvPicPr/>
          <p:nvPr/>
        </p:nvPicPr>
        <p:blipFill>
          <a:blip r:embed="rId6"/>
          <a:stretch/>
        </p:blipFill>
        <p:spPr>
          <a:xfrm>
            <a:off x="10642730" y="33718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6" name="圖片 15"/>
          <p:cNvPicPr/>
          <p:nvPr/>
        </p:nvPicPr>
        <p:blipFill>
          <a:blip r:embed="rId6"/>
          <a:stretch/>
        </p:blipFill>
        <p:spPr>
          <a:xfrm>
            <a:off x="10280123" y="492324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8189E-6 3.30953E-6 L -1.43102 -0.0237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559" y="-11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748E-6 -3.38513E-6 L -1.5748E-6 -3.38513E-6 C -0.00819 -0.00063 -0.01622 -0.00084 -0.02441 -0.00168 C -0.02661 -0.0021 -0.02882 -0.00315 -0.03118 -0.00357 C -0.03464 -0.0042 -0.03795 -0.00504 -0.04142 -0.00525 C -0.04677 -0.00609 -0.05197 -0.00651 -0.05685 -0.00714 C -0.06047 -0.00777 -0.06394 -0.00861 -0.06724 -0.00903 C -0.08094 -0.01071 -0.09669 -0.01176 -0.11023 -0.0126 C -0.16047 -0.01575 -0.1222 -0.01302 -0.16346 -0.01617 C -0.17779 -0.01575 -0.19228 -0.01533 -0.2063 -0.01449 C -0.21921 -0.01344 -0.21323 -0.01302 -0.22205 -0.01071 C -0.23275 -0.00777 -0.23149 -0.00987 -0.24425 -0.00525 L -0.25968 -3.38513E-6 C -0.26142 0.00063 -0.26315 0.00126 -0.26488 0.00168 L -0.27181 0.00357 C -0.28787 0.01491 -0.26236 -0.00252 -0.28551 0.01071 C -0.28913 0.01281 -0.29244 0.01575 -0.29575 0.01806 L -0.3011 0.02163 C -0.31102 0.03549 -0.30079 0.02247 -0.31291 0.03423 C -0.31653 0.03759 -0.31874 0.04326 -0.32331 0.04494 L -0.33354 0.04872 L -0.37653 0.04494 C -0.39323 0.04326 -0.38079 0.04326 -0.39905 0.03948 C -0.40693 0.03801 -0.4148 0.03738 -0.42299 0.03591 L -0.43323 0.03423 C -0.46425 0.02331 -0.42535 0.03633 -0.45197 0.02877 C -0.45575 0.02772 -0.45905 0.02604 -0.46252 0.02499 C -0.46646 0.02415 -0.47039 0.02394 -0.47464 0.02352 C -0.48457 0.02184 -0.50157 0.01869 -0.50882 0.01449 C -0.53134 0.00105 -0.51008 0.01218 -0.53464 0.00357 C -0.53874 0.0021 -0.54252 -0.00021 -0.54677 -0.00168 C -0.55181 -0.00378 -0.55685 -0.00525 -0.56205 -0.00714 C -0.56677 -0.00903 -0.57134 -0.0105 -0.57606 -0.0126 C -0.58063 -0.0147 -0.58488 -0.01785 -0.5896 -0.01974 C -0.59512 -0.02205 -0.60142 -0.02268 -0.60677 -0.0252 C -0.61323 -0.02814 -0.61921 -0.03276 -0.62567 -0.03591 C -0.63701 -0.04116 -0.64897 -0.04452 -0.66 -0.05019 C -0.66583 -0.05334 -0.67134 -0.05649 -0.67716 -0.05922 C -0.67716 -0.05901 -0.6937 -0.06636 -0.69622 -0.06825 C -0.6989 -0.07035 -0.70079 -0.07287 -0.70315 -0.07539 C -0.70598 -0.07896 -0.70897 -0.08399 -0.71165 -0.08798 C -0.71323 -0.09344 -0.71575 -0.09869 -0.71685 -0.10415 L -0.72031 -0.12221 C -0.72047 -0.12473 -0.71543 -0.15287 -0.72882 -0.15455 C -0.73606 -0.15539 -0.74378 -0.1535 -0.75118 -0.15266 C -0.75291 -0.15224 -0.7548 -0.15203 -0.75622 -0.15098 C -0.76819 -0.14279 -0.75496 -0.13943 -0.77842 -0.13124 C -0.79874 -0.1241 -0.78362 -0.1304 -0.81307 -0.1115 C -0.81685 -0.10898 -0.82047 -0.10583 -0.82504 -0.10415 C -0.83008 -0.10226 -0.83543 -0.101 -0.84047 -0.0989 C -0.84457 -0.09701 -0.8485 -0.09386 -0.8526 -0.09176 C -0.85638 -0.08966 -0.86063 -0.08819 -0.86457 -0.0863 C -0.86803 -0.08462 -0.87118 -0.08252 -0.8748 -0.08084 C -0.87764 -0.07959 -0.88047 -0.07875 -0.88331 -0.07728 C -0.88535 -0.07623 -0.88661 -0.07476 -0.8885 -0.07371 C -0.89228 -0.07182 -0.89244 -0.07203 -0.89543 -0.07203 L -0.89197 -0.07203 L -1.06897 -0.07539 L -1.16173 -0.07728 C -1.17086 -0.07791 -1.18 -0.07833 -1.18913 -0.07896 C -1.19401 -0.07959 -1.19842 -0.08043 -1.20315 -0.08084 C -1.20945 -0.08147 -1.21638 -0.0821 -1.22331 -0.08273 C -1.22504 -0.08315 -1.22661 -0.08399 -1.2285 -0.08441 C -1.2422 -0.08777 -1.23496 -0.08483 -1.2474 -0.08798 C -1.24913 -0.0884 -1.25071 -0.08945 -1.25244 -0.08987 C -1.26173 -0.09176 -1.27244 -0.09218 -1.28142 -0.09344 C -1.28488 -0.09386 -1.28819 -0.0947 -1.29197 -0.09533 C -1.2959 -0.09575 -1.29984 -0.09638 -1.30409 -0.09701 C -1.30834 -0.09848 -1.31118 -0.09974 -1.3159 -0.10058 C -1.31984 -0.10142 -1.32378 -0.10184 -1.32803 -0.10226 C -1.33086 -0.10289 -1.3337 -0.10415 -1.33653 -0.10415 C -1.35874 -0.10478 -1.3811 -0.10415 -1.40362 -0.10415 L -1.40551 -0.0989 " pathEditMode="relative" rAng="0" ptsTypes="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283" y="-5313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7717E-6 6.34187E-7 L -1.44724 -0.0023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362" y="-12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48 0.00378 L -0.06048 0.00399 C -0.07103 0.00462 -0.08142 0.00483 -0.09197 0.00588 C -0.09355 0.00609 -0.09528 0.00735 -0.09654 0.00798 C -0.10032 0.00945 -0.1041 0.0105 -0.1074 0.01197 C -0.10914 0.01281 -0.11055 0.01364 -0.11213 0.01427 C -0.11559 0.01511 -0.13607 0.01805 -0.13874 0.01826 C -0.14504 0.02057 -0.1515 0.02141 -0.15748 0.02456 C -0.16 0.02603 -0.16583 0.03716 -0.16709 0.03926 C -0.17087 0.04514 -0.17292 0.04661 -0.1778 0.05186 C -0.17843 0.05375 -0.17843 0.05648 -0.17969 0.05816 C -0.18977 0.07181 -0.18929 0.07076 -0.19811 0.07475 C -0.19985 0.07622 -0.20126 0.07748 -0.20284 0.07895 C -0.21496 0.08693 -0.21071 0.08189 -0.21874 0.08924 C -0.22268 0.09323 -0.23134 0.10184 -0.23134 0.10184 C -0.23559 0.11927 -0.22929 0.09785 -0.23575 0.11213 C -0.23654 0.11423 -0.23638 0.11654 -0.23764 0.11843 C -0.2389 0.12158 -0.24063 0.12389 -0.24189 0.12683 C -0.24268 0.12872 -0.24268 0.13145 -0.24347 0.13313 C -0.24567 0.13649 -0.24851 0.13901 -0.2515 0.14153 C -0.25449 0.14405 -0.25906 0.14636 -0.26237 0.14783 C -0.26662 0.1493 -0.27055 0.15077 -0.27481 0.15182 C -0.27922 0.15287 -0.28315 0.15329 -0.28725 0.15392 C -0.29197 0.15602 -0.29733 0.15665 -0.30142 0.16022 C -0.30315 0.16169 -0.30441 0.16358 -0.30614 0.16442 C -0.30866 0.16568 -0.31134 0.16589 -0.31386 0.16652 C -0.32016 0.16799 -0.32646 0.16904 -0.3326 0.17072 C -0.33528 0.17135 -0.33796 0.17177 -0.34048 0.17282 C -0.34362 0.17387 -0.34677 0.17576 -0.34992 0.17702 C -0.35229 0.17765 -0.35402 0.17828 -0.35607 0.17891 C -0.35859 0.18038 -0.36032 0.18248 -0.36237 0.18311 C -0.37118 0.18605 -0.38048 0.18647 -0.38898 0.18941 C -0.39055 0.19004 -0.39197 0.1913 -0.39386 0.19151 C -0.40662 0.1934 -0.41969 0.19403 -0.43292 0.19571 C -0.46237 0.19949 -0.45055 0.19823 -0.46866 0.20201 C -0.47528 0.20327 -0.48252 0.20432 -0.48914 0.20621 C -0.49134 0.20663 -0.49339 0.20747 -0.49528 0.20831 C -0.52866 0.20747 -0.56205 0.20789 -0.59544 0.20621 C -0.60174 0.20579 -0.61433 0.20201 -0.61433 0.20222 C -0.6252 0.19697 -0.61181 0.20348 -0.6252 0.19571 C -0.62693 0.19487 -0.62819 0.19424 -0.62992 0.19361 C -0.63134 0.19214 -0.63323 0.19067 -0.63449 0.18941 C -0.63953 0.18563 -0.64126 0.18563 -0.64583 0.18101 C -0.64709 0.17912 -0.64851 0.17681 -0.65008 0.17492 C -0.65528 0.16904 -0.65607 0.16904 -0.66111 0.16442 C -0.66347 0.16232 -0.6652 0.16022 -0.6674 0.15812 C -0.67607 0.14132 -0.66425 0.16337 -0.67528 0.14573 C -0.67859 0.14027 -0.68174 0.13481 -0.68488 0.12872 C -0.69244 0.1136 -0.68284 0.13292 -0.69118 0.11444 C -0.69181 0.11213 -0.69292 0.11024 -0.69386 0.10814 C -0.69449 0.10541 -0.69496 0.10247 -0.69544 0.09953 C -0.69622 0.09764 -0.6967 0.09554 -0.69701 0.09323 C -0.69827 0.08798 -0.70016 0.07664 -0.70016 0.07706 C -0.70205 0.05501 -0.70299 0.05543 -0.70016 0.03086 C -0.69953 0.02519 -0.7 0.01868 -0.69701 0.01427 L -0.69118 0.00378 C -0.6904 0.00168 -0.6904 -0.00084 -0.68929 -0.00231 C -0.68237 -0.01323 -0.68362 -0.00882 -0.6767 -0.01281 C -0.67355 -0.0147 -0.6704 -0.0168 -0.6674 -0.01911 C -0.66347 -0.02226 -0.65922 -0.02646 -0.65481 -0.02961 C -0.6526 -0.03129 -0.64961 -0.03234 -0.64709 -0.0336 C -0.64583 -0.03444 -0.64378 -0.03486 -0.64252 -0.0357 C -0.63638 -0.03969 -0.63449 -0.04326 -0.62819 -0.0462 C -0.61197 -0.05439 -0.63528 -0.03843 -0.61103 -0.0546 C -0.60929 -0.05565 -0.60819 -0.05775 -0.6063 -0.0588 C -0.60425 -0.06006 -0.60111 -0.05985 -0.59859 -0.0609 C -0.5937 -0.06258 -0.58914 -0.06489 -0.58457 -0.06699 L -0.57985 -0.06909 C -0.5589 -0.08757 -0.58977 -0.06111 -0.5704 -0.07539 C -0.56709 -0.07791 -0.56457 -0.08211 -0.56095 -0.08379 C -0.54299 -0.09177 -0.56079 -0.084 -0.54063 -0.09198 C -0.53922 -0.09261 -0.53764 -0.09366 -0.53622 -0.09408 C -0.5337 -0.09513 -0.53071 -0.09534 -0.52819 -0.09618 C -0.52662 -0.09681 -0.52504 -0.09765 -0.52362 -0.09828 C -0.50725 -0.10458 -0.53008 -0.09471 -0.50788 -0.10458 C -0.50299 -0.10668 -0.50095 -0.10794 -0.49528 -0.10878 C -0.48835 -0.10983 -0.48079 -0.11004 -0.47339 -0.11088 C -0.46945 -0.1113 -0.46504 -0.11214 -0.46111 -0.11298 C -0.45685 -0.11382 -0.44803 -0.11571 -0.44378 -0.11718 C -0.43969 -0.11844 -0.43544 -0.11949 -0.43118 -0.12138 C -0.42803 -0.12264 -0.42488 -0.1239 -0.42205 -0.12537 C -0.41969 -0.12663 -0.4178 -0.12873 -0.41575 -0.12957 C -0.41323 -0.13083 -0.41024 -0.13083 -0.40772 -0.13167 C -0.40095 -0.13419 -0.39433 -0.13755 -0.38756 -0.14007 C -0.38126 -0.14238 -0.37496 -0.14301 -0.36866 -0.14637 C -0.3578 -0.15204 -0.36362 -0.14931 -0.3515 -0.15456 L -0.34677 -0.15666 C -0.3452 -0.15813 -0.34394 -0.15981 -0.34221 -0.16086 C -0.34095 -0.16191 -0.3389 -0.16191 -0.33733 -0.16296 C -0.33402 -0.16548 -0.32835 -0.17136 -0.32835 -0.17115 C -0.31953 -0.18879 -0.33134 -0.16548 -0.32016 -0.18375 C -0.31496 -0.19278 -0.30992 -0.20181 -0.30457 -0.21105 C -0.28677 -0.24192 -0.3115 -0.19824 -0.29685 -0.22764 C -0.29481 -0.23142 -0.29229 -0.23436 -0.29055 -0.23814 C -0.28929 -0.24066 -0.28851 -0.2436 -0.28725 -0.24633 C -0.28599 -0.2499 -0.28425 -0.25326 -0.28299 -0.25683 C -0.28048 -0.26313 -0.27622 -0.27657 -0.27481 -0.28392 L -0.27339 -0.29232 C -0.2737 -0.29988 -0.27244 -0.30828 -0.27481 -0.31521 C -0.2767 -0.32088 -0.28725 -0.33138 -0.29197 -0.336 C -0.29355 -0.33747 -0.29496 -0.33915 -0.29685 -0.3402 C -0.29985 -0.34209 -0.30315 -0.34293 -0.30614 -0.3444 C -0.30772 -0.34503 -0.30945 -0.34545 -0.31071 -0.3465 C -0.31591 -0.34986 -0.31701 -0.35091 -0.32205 -0.3528 C -0.32583 -0.35427 -0.33008 -0.35511 -0.33418 -0.357 L -0.34362 -0.3612 C -0.3452 -0.36183 -0.34662 -0.36267 -0.34851 -0.36309 C -0.35985 -0.36624 -0.35355 -0.36477 -0.3674 -0.36729 C -0.37055 -0.36897 -0.37433 -0.37086 -0.37796 -0.37149 C -0.38268 -0.37254 -0.38756 -0.37296 -0.39213 -0.37359 C -0.39433 -0.37359 -0.42788 -0.37464 -0.44063 -0.36939 C -0.44347 -0.36834 -0.44599 -0.36666 -0.44851 -0.36519 C -0.44992 -0.36456 -0.45181 -0.36414 -0.45307 -0.36309 C -0.46362 -0.35658 -0.48378 -0.34335 -0.49528 -0.3339 C -0.50111 -0.32928 -0.50677 -0.32424 -0.51244 -0.31941 C -0.51528 -0.31731 -0.51796 -0.31563 -0.52032 -0.31311 C -0.52488 -0.30891 -0.52803 -0.30324 -0.53292 -0.30072 C -0.53544 -0.29925 -0.53827 -0.29862 -0.54063 -0.29652 C -0.56158 -0.27783 -0.55575 -0.28035 -0.5704 -0.26523 C -0.57717 -0.2583 -0.58473 -0.25242 -0.59087 -0.24423 C -0.59418 -0.23961 -0.59591 -0.23688 -0.60048 -0.23394 C -0.60174 -0.23289 -0.60315 -0.23247 -0.60473 -0.23184 C -0.60693 -0.22974 -0.60866 -0.22701 -0.61103 -0.22554 C -0.61307 -0.22428 -0.61559 -0.22428 -0.61733 -0.22344 C -0.62063 -0.22218 -0.62378 -0.22134 -0.62693 -0.21924 C -0.63386 -0.21462 -0.63276 -0.21504 -0.64079 -0.21105 C -0.64835 -0.20727 -0.64378 -0.21042 -0.65339 -0.20475 C -0.66725 -0.19635 -0.65764 -0.19971 -0.67055 -0.19635 C -0.67229 -0.19488 -0.67355 -0.1932 -0.67528 -0.19215 C -0.68111 -0.189 -0.68914 -0.18585 -0.69544 -0.18375 C -0.69811 -0.18312 -0.70079 -0.18249 -0.70331 -0.18165 C -0.7126 -0.17892 -0.70803 -0.17997 -0.7189 -0.17556 C -0.72095 -0.17472 -0.72315 -0.1743 -0.7252 -0.17346 C -0.74095 -0.16737 -0.71654 -0.17577 -0.73638 -0.16926 C -0.74709 -0.17073 -0.75843 -0.1701 -0.76914 -0.17346 C -0.77229 -0.17451 -0.77418 -0.17913 -0.77685 -0.18165 C -0.77827 -0.18333 -0.77985 -0.1848 -0.78174 -0.18585 C -0.78457 -0.18816 -0.78803 -0.18984 -0.79087 -0.19215 C -0.79685 -0.19677 -0.80819 -0.20685 -0.80819 -0.20664 C -0.80961 -0.20958 -0.81103 -0.21273 -0.81276 -0.21504 C -0.81418 -0.21693 -0.81654 -0.21714 -0.81764 -0.21924 C -0.81922 -0.22302 -0.8189 -0.22806 -0.82079 -0.23184 C -0.82158 -0.23394 -0.82284 -0.23583 -0.82394 -0.23814 C -0.8252 -0.24213 -0.82583 -0.24864 -0.82709 -0.25263 C -0.82961 -0.26334 -0.83244 -0.27132 -0.83465 -0.28182 C -0.83544 -0.28518 -0.83591 -0.28875 -0.83622 -0.29232 C -0.8367 -0.29505 -0.83748 -0.29778 -0.8378 -0.30072 C -0.84221 -0.33243 -0.83591 -0.29694 -0.84252 -0.3318 L -0.8441 -0.3402 C -0.84473 -0.34293 -0.8441 -0.3465 -0.84567 -0.3486 C -0.85292 -0.35826 -0.84803 -0.35091 -0.85355 -0.3612 C -0.85496 -0.36393 -0.85607 -0.36771 -0.85811 -0.36939 C -0.86677 -0.37611 -0.87654 -0.37884 -0.88473 -0.38619 C -0.88882 -0.38955 -0.89134 -0.39228 -0.89575 -0.39438 C -0.89764 -0.39543 -0.89985 -0.39585 -0.90205 -0.39648 C -0.91213 -0.40047 -0.90394 -0.39984 -0.92221 -0.40068 C -0.94835 -0.40194 -0.97449 -0.40194 -1.00048 -0.40278 C -1.01512 -0.40341 -1.02961 -0.40425 -1.04425 -0.40488 C -1.08126 -0.40908 -1.04488 -0.40425 -1.09906 -0.41538 C -1.10866 -0.41727 -1.12693 -0.42 -1.13811 -0.42147 C -1.14174 -0.42084 -1.14583 -0.4221 -1.14898 -0.41958 C -1.15166 -0.41748 -1.15181 -0.41223 -1.1537 -0.40908 C -1.15449 -0.40803 -1.16536 -0.39123 -1.17071 -0.38829 C -1.17528 -0.38577 -1.18079 -0.38556 -1.18488 -0.38199 C -1.18646 -0.38052 -1.18772 -0.37842 -1.18961 -0.37779 C -1.19465 -0.37569 -1.2052 -0.37359 -1.2052 -0.37338 C -1.20725 -0.37212 -1.20929 -0.37044 -1.2115 -0.36939 C -1.21402 -0.36834 -1.2167 -0.36813 -1.21922 -0.36729 C -1.22142 -0.36666 -1.22347 -0.36582 -1.22551 -0.36519 C -1.24599 -0.36036 -1.22851 -0.36582 -1.24268 -0.3612 C -1.25339 -0.35406 -1.24677 -0.35784 -1.26299 -0.3507 L -1.26772 -0.3486 C -1.27292 -0.34629 -1.27071 -0.3465 -1.27402 -0.3465 L -1.37103 -0.31941 " pathEditMode="relative" rAng="0" ptsTypes="AAAAAAAAA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528" y="-1104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2019-11-04T03:10:58Z</dcterms:modified>
  <dc:language>zh-TW</dc:language>
</cp:coreProperties>
</file>