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28520" y="324108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371600" y="518160"/>
            <a:ext cx="5684520" cy="2255520"/>
          </a:xfrm>
          <a:prstGeom prst="wedgeEllipseCallout">
            <a:avLst>
              <a:gd name="adj1" fmla="val -30753"/>
              <a:gd name="adj2" fmla="val 77229"/>
            </a:avLst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你們知道「一」開頭的成語嗎？</a:t>
            </a:r>
          </a:p>
          <a:p>
            <a:pPr algn="ctr"/>
            <a:endParaRPr lang="zh-TW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10" name="橢圓形圖說文字 9"/>
          <p:cNvSpPr/>
          <p:nvPr/>
        </p:nvSpPr>
        <p:spPr>
          <a:xfrm>
            <a:off x="623340" y="441960"/>
            <a:ext cx="2592300" cy="1600200"/>
          </a:xfrm>
          <a:prstGeom prst="wedgeEllipseCallout">
            <a:avLst>
              <a:gd name="adj1" fmla="val -15334"/>
              <a:gd name="adj2" fmla="val 79134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一石二鳥</a:t>
            </a:r>
            <a:endParaRPr lang="zh-TW" altLang="en-US" sz="2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4" name="圓角矩形圖說文字 3"/>
          <p:cNvSpPr/>
          <p:nvPr/>
        </p:nvSpPr>
        <p:spPr>
          <a:xfrm>
            <a:off x="4084320" y="586740"/>
            <a:ext cx="2316480" cy="1508760"/>
          </a:xfrm>
          <a:prstGeom prst="wedgeRoundRect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一舉兩得</a:t>
            </a:r>
            <a:endParaRPr lang="zh-TW" altLang="en-US" sz="2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12" name="橢圓形圖說文字 11"/>
          <p:cNvSpPr/>
          <p:nvPr/>
        </p:nvSpPr>
        <p:spPr>
          <a:xfrm>
            <a:off x="7131050" y="441960"/>
            <a:ext cx="2949575" cy="1813560"/>
          </a:xfrm>
          <a:prstGeom prst="wedgeEllipseCallout">
            <a:avLst>
              <a:gd name="adj1" fmla="val -20601"/>
              <a:gd name="adj2" fmla="val 66418"/>
            </a:avLst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一心二用</a:t>
            </a:r>
            <a:endParaRPr lang="zh-TW" altLang="en-US" sz="2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4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2043240" y="419100"/>
            <a:ext cx="2987040" cy="1935480"/>
          </a:xfrm>
          <a:prstGeom prst="wedgeRoundRectCallou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6080760" y="259080"/>
            <a:ext cx="3459480" cy="2255520"/>
          </a:xfrm>
          <a:prstGeom prst="cloudCallout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>
                <a:latin typeface="文鼎甜妞體P" panose="020B0602010101010101" pitchFamily="34" charset="-120"/>
                <a:ea typeface="文鼎甜妞體P" panose="020B0602010101010101" pitchFamily="34" charset="-120"/>
              </a:rPr>
              <a:t>我想想</a:t>
            </a:r>
            <a:r>
              <a:rPr lang="en-US" altLang="zh-TW" sz="4000">
                <a:latin typeface="文鼎甜妞體P" panose="020B0602010101010101" pitchFamily="34" charset="-120"/>
                <a:ea typeface="文鼎甜妞體P" panose="020B0602010101010101" pitchFamily="34" charset="-120"/>
              </a:rPr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3024000" y="4320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6629495" y="167880"/>
            <a:ext cx="3100705" cy="1823160"/>
          </a:xfrm>
          <a:prstGeom prst="wedgeRectCallout">
            <a:avLst/>
          </a:prstGeom>
          <a:effectLst>
            <a:glow rad="635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一二三四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315</TotalTime>
  <Words>27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文鼎甜妞體P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2019-10-29T01:30:21Z</dcterms:modified>
  <dc:language>zh-TW</dc:language>
</cp:coreProperties>
</file>