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4"/>
          <a:stretch/>
        </p:blipFill>
        <p:spPr>
          <a:xfrm>
            <a:off x="159000" y="26822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341120" y="381000"/>
            <a:ext cx="5273040" cy="2301240"/>
          </a:xfrm>
          <a:prstGeom prst="wedgeEllipseCallout">
            <a:avLst>
              <a:gd name="adj1" fmla="val -28990"/>
              <a:gd name="adj2" fmla="val 71071"/>
            </a:avLst>
          </a:prstGeom>
          <a:solidFill>
            <a:srgbClr val="FF0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</a:t>
            </a:r>
            <a:r>
              <a:rPr lang="zh-TW" altLang="en-US" sz="40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voltag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3"/>
          <a:stretch/>
        </p:blipFill>
        <p:spPr>
          <a:xfrm>
            <a:off x="937080" y="277164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4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5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534240" y="624840"/>
            <a:ext cx="2796480" cy="1798320"/>
          </a:xfrm>
          <a:prstGeom prst="wedgeEllipseCallout">
            <a:avLst>
              <a:gd name="adj1" fmla="val 7319"/>
              <a:gd name="adj2" fmla="val 64235"/>
            </a:avLst>
          </a:prstGeom>
          <a:solidFill>
            <a:srgbClr val="00B05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3673680" y="624840"/>
            <a:ext cx="2796480" cy="1798320"/>
          </a:xfrm>
          <a:prstGeom prst="wedgeEllipseCallout">
            <a:avLst>
              <a:gd name="adj1" fmla="val -1401"/>
              <a:gd name="adj2" fmla="val 74404"/>
            </a:avLst>
          </a:prstGeom>
          <a:solidFill>
            <a:schemeClr val="tx1"/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6813120" y="624840"/>
            <a:ext cx="2796480" cy="1798320"/>
          </a:xfrm>
          <a:prstGeom prst="wedgeEllipseCallout">
            <a:avLst>
              <a:gd name="adj1" fmla="val -3035"/>
              <a:gd name="adj2" fmla="val 64235"/>
            </a:avLst>
          </a:prstGeom>
          <a:solidFill>
            <a:srgbClr val="00B0F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691640" y="518160"/>
            <a:ext cx="2796480" cy="1798320"/>
          </a:xfrm>
          <a:prstGeom prst="wedgeEllipseCallout">
            <a:avLst>
              <a:gd name="adj1" fmla="val 7319"/>
              <a:gd name="adj2" fmla="val 64235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6339840" y="518160"/>
            <a:ext cx="3200400" cy="1859280"/>
          </a:xfrm>
          <a:prstGeom prst="cloudCallout">
            <a:avLst>
              <a:gd name="adj1" fmla="val -30357"/>
              <a:gd name="adj2" fmla="val 67418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32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3024000" y="43200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310920" y="200604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 rot="1101678">
            <a:off x="4945919" y="179532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248400" y="578760"/>
            <a:ext cx="2796480" cy="1798320"/>
          </a:xfrm>
          <a:prstGeom prst="wedgeEllipseCallout">
            <a:avLst>
              <a:gd name="adj1" fmla="val 7319"/>
              <a:gd name="adj2" fmla="val 64235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  <a:endParaRPr lang="zh-TW" altLang="en-US" sz="32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2741 0.2039 L 0.62741 0.2039 C 0.63056 0.20096 0.63953 0.19487 0.64111 0.18773 C 0.64205 0.18311 0.64205 0.17828 0.64268 0.17366 C 0.64205 0.16211 0.64284 0.15056 0.64111 0.13943 C 0.64032 0.1346 0.63701 0.13124 0.63497 0.12725 C 0.63087 0.11906 0.6315 0.11948 0.62441 0.11108 C 0.61953 0.10542 0.61969 0.10835 0.61386 0.10311 C 0.61119 0.10059 0.60914 0.09723 0.6063 0.09492 C 0.60252 0.09177 0.5978 0.09072 0.59418 0.08694 C 0.59166 0.08421 0.58945 0.08127 0.58662 0.07896 C 0.58378 0.07644 0.58048 0.07497 0.57764 0.07287 C 0.57245 0.06909 0.56741 0.06489 0.56252 0.06069 C 0.55402 0.05355 0.54599 0.04578 0.5367 0.04053 C 0.53386 0.03885 0.53071 0.0378 0.52772 0.03654 C 0.5093 0.0168 0.52945 0.03717 0.51402 0.02436 C 0.51197 0.02268 0.51024 0.02016 0.50804 0.01848 C 0.50284 0.01407 0.50174 0.01428 0.49591 0.01239 C 0.49449 0.01092 0.49308 0.00945 0.49134 0.0084 C 0.48662 0.00504 0.47371 -0.00021 0.47024 -0.00168 L 0.46567 -0.00378 C 0.46426 -0.00441 0.46268 -0.00546 0.46111 -0.00588 C 0.45811 -0.00651 0.45512 -0.00693 0.45213 -0.00777 C 0.43937 -0.01155 0.45827 -0.0084 0.44 -0.01176 C 0.43544 -0.0126 0.43087 -0.01302 0.42646 -0.01386 C 0.42378 -0.01428 0.42142 -0.01575 0.4189 -0.01596 C 0.40473 -0.01701 0.39056 -0.01722 0.37654 -0.01785 C 0.34331 -0.02289 0.35843 -0.02079 0.33119 -0.02394 C 0.32867 -0.02457 0.32615 -0.0252 0.32363 -0.02604 C 0.32158 -0.02646 0.31953 -0.02751 0.31748 -0.02793 C 0.31197 -0.02898 0.30646 -0.02898 0.30095 -0.03003 C 0.29481 -0.03108 0.28867 -0.03192 0.28268 -0.03402 C 0.28079 -0.03465 0.27874 -0.0357 0.2767 -0.03612 C 0.26961 -0.03696 0.26252 -0.03717 0.2556 -0.03801 C 0.25197 -0.03843 0.24851 -0.03948 0.24489 -0.04011 L 0.17544 -0.03801 C 0.17386 -0.03801 0.17245 -0.03633 0.17087 -0.03612 C 0.16741 -0.03507 0.16378 -0.03465 0.16032 -0.03402 C 0.15591 -0.03213 0.15449 -0.03129 0.14977 -0.03003 C 0.14678 -0.02919 0.14363 -0.02814 0.14063 -0.02793 C 0.11087 -0.02667 0.08111 -0.02667 0.0515 -0.02604 L 0.02426 -0.02394 L -0.04377 -0.01995 C -0.04535 -0.01932 -0.04692 -0.0189 -0.04834 -0.01785 C -0.0537 -0.01386 -0.06472 0.00063 -0.06645 0.0042 C -0.06755 0.0063 -0.0685 0.00819 -0.0696 0.01029 C -0.07102 0.01365 -0.07228 0.01722 -0.07401 0.02037 C -0.08724 0.04389 -0.06834 0.00378 -0.08314 0.03654 C -0.08362 0.03927 -0.08393 0.042 -0.08472 0.04452 C -0.08771 0.05649 -0.08724 0.05229 -0.0907 0.06279 C -0.09842 0.08589 -0.08929 0.06111 -0.09669 0.08085 C -0.09732 0.08694 -0.09763 0.09303 -0.09826 0.09912 C -0.09874 0.10374 -0.09984 0.10835 -0.09984 0.11318 C -0.09984 0.1619 -0.10078 0.15581 -0.09527 0.18773 C -0.0948 0.19046 -0.09401 0.19298 -0.0937 0.19571 C -0.09307 0.20054 -0.09433 0.206 -0.09228 0.20999 C -0.0907 0.21272 -0.08724 0.21125 -0.08472 0.21188 C -0.07858 0.21125 -0.07228 0.2123 -0.06645 0.20999 C -0.05968 0.20705 -0.0611 0.20159 -0.05889 0.19571 C -0.05716 0.19088 -0.05385 0.18437 -0.05133 0.17975 C -0.04818 0.15854 -0.05244 0.1808 -0.04535 0.15959 C -0.04456 0.15707 -0.04456 0.15413 -0.04377 0.1514 C -0.0359 0.12326 -0.04598 0.16631 -0.03779 0.13334 C -0.03622 0.12704 -0.0359 0.12158 -0.0348 0.11507 C -0.03291 0.10521 -0.03354 0.11255 -0.03023 0.10101 C -0.02944 0.09807 -0.02755 0.08526 -0.02724 0.08295 C -0.02614 0.07497 -0.02409 0.0588 -0.02409 0.0588 C -0.02566 0.04263 -0.02377 0.0252 -0.02866 0.01029 C -0.03039 0.00546 -0.03669 0.00819 -0.04078 0.0084 C -0.05196 0.00903 -0.06425 0.01176 -0.07559 0.01428 C -0.07937 0.01764 -0.08173 0.02016 -0.08614 0.02247 C -0.08803 0.02352 -0.09023 0.02373 -0.09228 0.02436 C -0.09322 0.02646 -0.09511 0.02814 -0.09527 0.03045 C -0.09559 0.03591 -0.09433 0.05754 -0.0907 0.06468 L -0.08771 0.07077 C -0.08393 0.09051 -0.0885 0.06594 -0.08472 0.08904 C -0.08425 0.09177 -0.08393 0.0945 -0.08314 0.09702 C -0.08236 0.09975 -0.0811 0.10248 -0.08015 0.105 C -0.07984 0.10772 -0.07826 0.12137 -0.07716 0.12515 C -0.07637 0.12746 -0.07511 0.12935 -0.07401 0.13124 C -0.07354 0.13607 -0.07354 0.1409 -0.07259 0.14531 C -0.07212 0.14699 -0.06503 0.15959 -0.06503 0.15959 C -0.06393 0.1619 -0.0611 0.17135 -0.05889 0.17366 C -0.05763 0.17492 -0.0559 0.17492 -0.05448 0.17555 C -0.05196 0.17492 -0.04913 0.17513 -0.04692 0.17366 C -0.04409 0.17177 -0.04094 0.16484 -0.03937 0.16148 C -0.03669 0.15602 -0.0337 0.14951 -0.03165 0.14342 C -0.03118 0.14153 -0.03086 0.13922 -0.03023 0.13733 C -0.02299 0.11822 -0.03196 0.15035 -0.02409 0.11927 L -0.02267 0.11318 C -0.02314 0.10982 -0.02267 0.10584 -0.02409 0.10311 C -0.02503 0.10122 -0.03275 0.09765 -0.0348 0.09702 C -0.03732 0.09618 -0.03984 0.09597 -0.04236 0.09492 C -0.04535 0.09387 -0.0485 0.09261 -0.05133 0.09093 C -0.05385 0.08967 -0.05637 0.08799 -0.05889 0.08694 C -0.06189 0.08589 -0.06503 0.08568 -0.06803 0.08484 C -0.07511 0.08568 -0.0822 0.08526 -0.08913 0.08694 C -0.0907 0.08736 -0.08614 0.08799 -0.08472 0.08904 C -0.08299 0.09009 -0.08157 0.09156 -0.08015 0.09303 C -0.07244 0.11339 -0.08015 0.09009 -0.07559 0.13523 C -0.07527 0.1388 -0.07354 0.14195 -0.07259 0.14531 C -0.06661 0.16736 -0.07102 0.1577 -0.06503 0.16967 C -0.06456 0.17303 -0.06425 0.17639 -0.06346 0.17975 C -0.06283 0.18248 -0.06141 0.185 -0.06047 0.18773 C -0.05984 0.18962 -0.05952 0.19172 -0.05889 0.19382 C -0.04866 0.17996 -0.05228 0.18647 -0.04692 0.17555 C -0.04425 0.16169 -0.04629 0.17009 -0.03937 0.1514 L -0.03622 0.14342 C -0.03574 0.13859 -0.03543 0.13397 -0.0348 0.12935 C -0.03448 0.12725 -0.03354 0.12536 -0.03322 0.12326 C -0.02992 0.09618 -0.0337 0.11318 -0.03023 0.09912 C -0.0307 0.0903 -0.03086 0.08148 -0.03165 0.07287 C -0.03244 0.06615 -0.03606 0.06153 -0.03937 0.0567 C -0.04063 0.0546 -0.04204 0.05208 -0.04377 0.05061 C -0.04566 0.04935 -0.04787 0.04935 -0.04992 0.04872 C -0.06409 0.04326 -0.04126 0.05082 -0.06204 0.04452 C -0.06393 0.0441 -0.06598 0.04305 -0.06803 0.04263 C -0.08661 0.03759 -0.06913 0.04326 -0.08314 0.03864 C -0.09433 0.04095 -0.10157 0.03696 -0.1074 0.04872 C -0.10818 0.0504 -0.10834 0.05271 -0.10881 0.0546 C -0.10834 0.06615 -0.1085 0.0777 -0.1074 0.08904 C -0.10708 0.09198 -0.10503 0.09429 -0.10425 0.09702 C -0.10362 0.09954 -0.10346 0.10248 -0.10283 0.105 C -0.097 0.1262 -0.10063 0.11255 -0.09527 0.12515 C -0.08661 0.14531 -0.097 0.12158 -0.0907 0.14132 C -0.08913 0.14636 -0.08582 0.14993 -0.08314 0.1535 C -0.08267 0.15539 -0.08267 0.15791 -0.08157 0.15959 C -0.08031 0.16169 -0.07228 0.16694 -0.07102 0.16757 C -0.06803 0.16925 -0.06204 0.17156 -0.06204 0.17156 C -0.05118 0.17093 -0.0359 0.17534 -0.02566 0.16547 C -0.02283 0.16274 -0.01984 0.1577 -0.01811 0.1535 C -0.01653 0.14951 -0.01527 0.14531 -0.01354 0.14132 C -0.01275 0.13922 -0.01055 0.13523 -0.01055 0.13523 L -0.04692 0.08904 C -0.05291 0.08757 -0.05905 0.08673 -0.06503 0.08484 C -0.06803 0.084 -0.07102 0.0819 -0.07401 0.08085 L -0.08015 0.07896 C -0.09905 0.08064 -0.09842 0.07308 -0.10425 0.08694 C -0.10535 0.08946 -0.10629 0.0924 -0.1074 0.09492 C -0.10677 0.10584 -0.10771 0.11675 -0.10582 0.12725 C -0.10551 0.12935 -0.10283 0.12872 -0.10126 0.12935 C -0.09921 0.12998 -0.09732 0.13061 -0.09527 0.13124 C -0.09023 0.13271 -0.08519 0.13397 -0.08015 0.13523 C -0.07763 0.13607 -0.07511 0.13691 -0.07259 0.13733 L -0.06204 0.13943 C -0.05527 0.13838 -0.04551 0.14069 -0.04078 0.13124 L -0.03622 0.11318 L -0.0348 0.1071 C -0.03322 0.09345 -0.03133 0.07833 -0.03165 0.06468 C -0.03196 0.05271 -0.0337 0.04053 -0.0348 0.02856 C -0.04031 0.02919 -0.04614 0.02793 -0.05133 0.03045 C -0.0548 0.03213 -0.05685 0.03675 -0.05889 0.04053 C -0.06157 0.04557 -0.06299 0.05124 -0.06503 0.0567 C -0.06598 0.05943 -0.06724 0.06195 -0.06803 0.06468 C -0.0685 0.06678 -0.06881 0.06888 -0.0696 0.07077 C -0.07039 0.07308 -0.07181 0.07476 -0.07259 0.07686 C -0.07322 0.07875 -0.07338 0.08106 -0.07401 0.08295 C -0.07496 0.08568 -0.07606 0.0882 -0.07716 0.09093 C -0.07763 0.09429 -0.07811 0.09765 -0.07858 0.10101 C -0.07905 0.10374 -0.08015 0.10626 -0.08015 0.10919 C -0.08015 0.11717 -0.08031 0.12557 -0.07858 0.13334 C -0.07826 0.13502 -0.06818 0.14132 -0.06803 0.14132 C -0.05952 0.1451 -0.05527 0.14531 -0.04692 0.14741 C -0.04425 0.14804 -0.04189 0.14867 -0.03937 0.14951 C -0.03574 0.14804 -0.03212 0.1472 -0.02866 0.14531 C -0.0222 0.14174 -0.0211 0.13922 -0.01653 0.13334 C -0.01322 0.11969 -0.01763 0.13628 -0.01055 0.11717 C -0.00929 0.11402 -0.0085 0.11045 -0.00755 0.1071 C -0.00708 0.10374 -0.00409 0.08883 -0.00755 0.08484 C -0.00992 0.08232 -0.01354 0.08379 -0.01653 0.08295 C -0.02063 0.08169 -0.02456 0.0798 -0.02866 0.07896 C -0.04173 0.07602 -0.0348 0.07728 -0.04992 0.07476 C -0.057 0.0756 -0.06409 0.07539 -0.07102 0.07686 C -0.07511 0.0777 -0.07905 0.08295 -0.08157 0.08694 C -0.08283 0.08883 -0.0833 0.09135 -0.08472 0.09303 C -0.08598 0.09471 -0.08771 0.09576 -0.08913 0.09702 C -0.09023 0.10248 -0.09259 0.10772 -0.09228 0.11318 C -0.09165 0.11885 -0.09165 0.13061 -0.08913 0.13733 C -0.08834 0.13943 -0.08708 0.14132 -0.08614 0.14342 C -0.08252 0.15182 -0.08425 0.15266 -0.07716 0.15749 C -0.07055 0.1619 -0.06708 0.16127 -0.06047 0.16358 C -0.05889 0.164 -0.05748 0.16484 -0.0559 0.16547 C -0.04582 0.16421 -0.03511 0.16631 -0.02566 0.16148 C -0.02236 0.1598 -0.01574 0.14384 -0.01354 0.13733 C -0.01291 0.13544 -0.01259 0.13334 -0.01212 0.13124 C -0.01307 0.10919 -0.01259 0.08673 -0.01511 0.06468 C -0.01559 0.06006 -0.01905 0.0567 -0.0211 0.05271 C -0.0222 0.05061 -0.02252 0.04746 -0.02409 0.04662 C -0.03559 0.04158 -0.02157 0.0483 -0.03322 0.04053 C -0.037 0.03801 -0.0433 0.03738 -0.04692 0.03654 C -0.06377 0.03885 -0.07291 0.03297 -0.08314 0.04662 C -0.0844 0.0483 -0.08519 0.05061 -0.08614 0.05271 C -0.08566 0.05607 -0.08598 0.05985 -0.08472 0.06279 C -0.08377 0.06489 -0.08157 0.06531 -0.08015 0.06678 C -0.07811 0.06867 -0.07606 0.07098 -0.07401 0.07287 C -0.05858 0.08757 -0.0833 0.06321 -0.06346 0.08295 C -0.06252 0.08568 -0.06157 0.08841 -0.06047 0.09093 C -0.05354 0.1071 -0.0537 0.09681 -0.03023 0.09492 C -0.02866 0.09366 -0.02598 0.09345 -0.02566 0.09093 C -0.02456 0.084 -0.03716 0.08106 -0.03779 0.08085 L -0.04236 0.07896 C -0.04377 0.07812 -0.04535 0.07728 -0.04692 0.07686 C -0.06157 0.07203 -0.04314 0.07791 -0.06047 0.07287 C -0.07401 0.06888 -0.05779 0.07266 -0.07559 0.06888 C -0.08566 0.07014 -0.0959 0.07014 -0.10582 0.07287 C -0.10866 0.07371 -0.11086 0.07707 -0.11338 0.07896 C -0.11779 0.08211 -0.12015 0.08274 -0.12393 0.08694 C -0.12976 0.09345 -0.1274 0.09345 -0.13448 0.09912 C -0.1359 0.10017 -0.13763 0.10038 -0.13905 0.10101 C -0.14913 0.11444 -0.14063 0.10458 -0.15275 0.11507 C -0.16283 0.1241 -0.15496 0.11927 -0.16787 0.12935 C -0.1707 0.13145 -0.17401 0.13313 -0.17685 0.13523 C -0.20015 0.1535 -0.16724 0.13208 -0.20252 0.1535 C -0.21165 0.16568 -0.20173 0.15392 -0.21464 0.16358 C -0.21685 0.16526 -0.21858 0.16778 -0.22078 0.16967 C -0.22267 0.17114 -0.22488 0.17198 -0.22677 0.17366 C -0.22897 0.17534 -0.2307 0.17786 -0.23275 0.17975 C -0.23622 0.18248 -0.24 0.18479 -0.24346 0.18773 C -0.25055 0.19424 -0.25748 0.20117 -0.26456 0.20789 C -0.26803 0.21125 -0.27212 0.21398 -0.27511 0.21797 C -0.27716 0.2207 -0.27889 0.22385 -0.28126 0.22595 C -0.28456 0.22931 -0.28866 0.23057 -0.29181 0.23414 C -0.30204 0.24611 -0.31433 0.26984 -0.32047 0.28454 C -0.32456 0.2942 -0.3274 0.3047 -0.33102 0.31478 C -0.33338 0.32087 -0.33606 0.32675 -0.33858 0.33284 C -0.33968 0.3383 -0.34063 0.34355 -0.34173 0.34901 C -0.34204 0.35111 -0.34393 0.35321 -0.34314 0.3551 C -0.34141 0.35909 -0.33196 0.36035 -0.3296 0.36119 C -0.31086 0.36791 -0.33149 0.36371 -0.30535 0.36707 C -0.28598 0.37589 -0.30582 0.36749 -0.28881 0.37316 C -0.28519 0.37442 -0.28173 0.37631 -0.27811 0.37715 C -0.27417 0.3782 -0.27007 0.3782 -0.26614 0.37925 C -0.25795 0.38156 -0.25007 0.38555 -0.24189 0.38723 L -0.21165 0.39332 L -0.2011 0.39542 C -0.19748 0.39605 -0.19401 0.39668 -0.19055 0.39731 C -0.17795 0.40025 -0.1844 0.39878 -0.17086 0.4013 L -0.0937 0.39941 C -0.05937 0.39794 -0.02503 0.39668 0.00914 0.39332 C 0.01528 0.39269 0.02126 0.38954 0.02725 0.38723 C 0.03434 0.38471 0.04158 0.38261 0.04835 0.37925 C 0.06457 0.37148 0.06552 0.36791 0.08016 0.35699 C 0.0841 0.35405 0.08851 0.35216 0.09229 0.34901 C 0.09811 0.34418 0.1041 0.33935 0.10882 0.33284 C 0.11197 0.32885 0.11512 0.32507 0.11796 0.32087 C 0.12079 0.31646 0.12315 0.31142 0.12552 0.30659 C 0.12788 0.30197 0.13134 0.29399 0.13308 0.28853 C 0.13371 0.28664 0.13402 0.28454 0.13465 0.28244 C 0.1326 0.27971 0.13087 0.27656 0.12851 0.27446 C 0.12552 0.27173 0.11465 0.26795 0.11197 0.26627 C 0.1093 0.2648 0.10693 0.26207 0.10441 0.26039 C 0.10189 0.25871 0.09937 0.25745 0.09686 0.25619 C 0.09528 0.25556 0.09371 0.25514 0.09229 0.2543 C 0.09056 0.25325 0.0893 0.25136 0.08772 0.25031 C 0.08536 0.24863 0.08268 0.24758 0.08016 0.24611 C 0.07811 0.24506 0.07623 0.24296 0.07418 0.24212 C 0.06867 0.24023 0.063 0.2396 0.05748 0.23813 C 0.05497 0.2375 0.05245 0.23687 0.04993 0.23603 C 0.04331 0.23204 0.0367 0.22826 0.03024 0.22406 C 0.02756 0.22217 0.02536 0.21965 0.02268 0.21797 C 0.0178 0.21482 0.0126 0.21272 0.00756 0.20999 C 0.00095 0.206 -0.00519 0.20096 -0.01212 0.19781 C -0.02 0.19424 -0.02834 0.19319 -0.03622 0.18983 C -0.04409 0.18647 -0.05118 0.18101 -0.05889 0.17765 C -0.07244 0.17177 -0.08645 0.1682 -0.09984 0.16148 C -0.11181 0.15539 -0.12346 0.14678 -0.13606 0.14342 C -0.1411 0.14195 -0.14629 0.14132 -0.15118 0.13943 C -0.15937 0.13607 -0.16708 0.12998 -0.17543 0.12725 C -0.18173 0.12515 -0.18362 0.12473 -0.19055 0.12116 C -0.19401 0.11927 -0.19748 0.11696 -0.2011 0.11507 C -0.20976 0.11066 -0.22409 0.10458 -0.23275 0.09912 C -0.23748 0.09618 -0.24173 0.09198 -0.24645 0.08904 C -0.25433 0.08379 -0.26252 0.07938 -0.27055 0.07476 C -0.27307 0.0735 -0.27574 0.07245 -0.27811 0.07077 C -0.28015 0.06951 -0.2822 0.06825 -0.28425 0.06678 C -0.28582 0.06552 -0.28708 0.06342 -0.28881 0.06279 C -0.29165 0.06153 -0.2948 0.06132 -0.29779 0.06069 C -0.33354 0.02499 -0.28456 0.07182 -0.32503 0.04053 C -0.33007 0.03675 -0.33385 0.03066 -0.33858 0.02646 C -0.34252 0.02331 -0.34677 0.02121 -0.3507 0.01848 C -0.3633 0.00945 -0.35385 0.01617 -0.36283 0.0063 C -0.37307 -0.00504 -0.36409 0.00672 -0.36881 0.00021 L -0.24787 -0.04599 " pathEditMode="relative" ptsTypes="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>
                                      <p:cBhvr>
                                        <p:cTn id="15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2019-10-29T01:31:21Z</dcterms:modified>
  <dc:language>zh-TW</dc:language>
</cp:coreProperties>
</file>