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29820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12520" y="0"/>
            <a:ext cx="5029200" cy="2463840"/>
          </a:xfrm>
          <a:prstGeom prst="wedgeEllipseCallout">
            <a:avLst>
              <a:gd name="adj1" fmla="val -28296"/>
              <a:gd name="adj2" fmla="val 69304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開頭</a:t>
            </a:r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</a:t>
            </a:r>
            <a:r>
              <a:rPr lang="zh-TW" altLang="en-US" sz="4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 flipH="1"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762000"/>
            <a:ext cx="2796480" cy="1701000"/>
          </a:xfrm>
          <a:prstGeom prst="wedgeEllipseCallout">
            <a:avLst>
              <a:gd name="adj1" fmla="val -14293"/>
              <a:gd name="adj2" fmla="val 66084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854880" y="762000"/>
            <a:ext cx="2756640" cy="1705200"/>
          </a:xfrm>
          <a:prstGeom prst="wedgeEllipseCallout">
            <a:avLst>
              <a:gd name="adj1" fmla="val -16963"/>
              <a:gd name="adj2" fmla="val 7769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949439" y="1005840"/>
            <a:ext cx="3131185" cy="1766160"/>
          </a:xfrm>
          <a:prstGeom prst="wedgeEllipseCallout">
            <a:avLst>
              <a:gd name="adj1" fmla="val -14511"/>
              <a:gd name="adj2" fmla="val 69865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6354600" y="26499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712940" y="2484360"/>
            <a:ext cx="3338640" cy="48158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89760" y="350760"/>
            <a:ext cx="3962400" cy="2133600"/>
          </a:xfrm>
          <a:prstGeom prst="wedgeEllipse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</a:t>
            </a:r>
            <a:r>
              <a:rPr lang="zh-TW" altLang="en-US" sz="3200">
                <a:latin typeface="文鼎甜妞體P" panose="020B0602010101010101" pitchFamily="34" charset="-120"/>
                <a:ea typeface="文鼎甜妞體P" panose="020B0602010101010101" pitchFamily="34" charset="-120"/>
              </a:rPr>
              <a:t>呢</a:t>
            </a:r>
            <a:r>
              <a:rPr lang="zh-TW" altLang="en-US" sz="32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？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雲朵形圖說文字 2"/>
          <p:cNvSpPr/>
          <p:nvPr/>
        </p:nvSpPr>
        <p:spPr>
          <a:xfrm>
            <a:off x="6050280" y="518400"/>
            <a:ext cx="4191000" cy="196596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591440" y="874260"/>
            <a:ext cx="2880000" cy="12949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142865" y="290640"/>
            <a:ext cx="4785360" cy="2157360"/>
          </a:xfrm>
          <a:prstGeom prst="wedgeEllipse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31 0.53654 L -0.06331 0.53654 C -0.07087 0.53528 -0.07858 0.53486 -0.08598 0.53255 C -0.08787 0.53213 -0.08961 0.53066 -0.09055 0.52856 C -0.09181 0.52625 -0.09118 0.52289 -0.09213 0.52058 C -0.0937 0.51617 -0.09701 0.51302 -0.09811 0.5084 C -0.10362 0.48635 -0.0948 0.51974 -0.10268 0.49622 C -0.10394 0.49244 -0.10425 0.48803 -0.10567 0.48425 C -0.10677 0.48152 -0.10787 0.479 -0.10866 0.47606 C -0.11008 0.47207 -0.11102 0.46619 -0.11181 0.46199 C -0.11118 0.45527 -0.11102 0.44855 -0.11024 0.44183 C -0.11008 0.43973 -0.10961 0.43763 -0.10866 0.43574 C -0.10756 0.43343 -0.10583 0.43154 -0.10425 0.42986 C -0.08756 0.41138 -0.09543 0.41852 -0.07701 0.4097 C -0.06882 0.40571 -0.06126 0.39962 -0.05276 0.39752 C -0.04724 0.39626 -0.04173 0.39521 -0.03622 0.39353 C -0.03055 0.39185 -0.0252 0.38891 -0.01953 0.38744 C -0.01449 0.38618 -0.00945 0.38618 -0.00441 0.38534 C 0.00803 0.38366 0.00929 0.38345 0.02126 0.38135 C 0.03543 0.38198 0.04961 0.38156 0.06362 0.38345 C 0.06535 0.38366 0.06709 0.38534 0.06819 0.38744 C 0.06929 0.38975 0.06929 0.3929 0.06961 0.39542 C 0.07024 0.39962 0.07071 0.40361 0.07118 0.4076 C 0.07071 0.41978 0.07181 0.43217 0.06961 0.44393 C 0.06661 0.45989 0.0548 0.47186 0.04551 0.48026 C 0.03465 0.48971 0.03717 0.48845 0.02425 0.49622 C 0.02079 0.49853 0.01748 0.50105 0.0137 0.50231 C -0.0085 0.50966 -0.01417 0.50987 -0.03307 0.51239 L -0.08913 0.5105 C -0.09465 0.50945 -0.09937 0.5042 -0.10425 0.50042 C -0.10929 0.49622 -0.11512 0.4937 -0.11937 0.48824 C -0.12283 0.48362 -0.12693 0.47942 -0.12992 0.47417 C -0.13134 0.47144 -0.13307 0.46892 -0.13449 0.46598 C -0.14205 0.45023 -0.14189 0.45023 -0.14646 0.43784 C -0.14709 0.43448 -0.1474 0.43112 -0.14803 0.42776 C -0.1485 0.42566 -0.15024 0.42356 -0.14961 0.42167 C -0.1485 0.41873 -0.14551 0.41768 -0.14346 0.41558 C -0.14142 0.41642 -0.13953 0.41705 -0.13748 0.41768 C -0.13244 0.41915 -0.12724 0.41978 -0.12236 0.42167 C -0.11055 0.4265 -0.0989 0.43133 -0.08756 0.43784 C -0.08047 0.44183 -0.07339 0.44561 -0.06646 0.45002 C -0.06032 0.4538 -0.05449 0.45842 -0.04819 0.46199 C -0.02488 0.47543 0.01055 0.49139 0.03339 0.5105 C 0.03906 0.51512 0.04614 0.52058 0.0515 0.52646 C 0.05307 0.52835 0.05449 0.53066 0.05606 0.53255 C 0.05559 0.53927 0.05685 0.54662 0.05449 0.5527 C 0.05197 0.55963 0.04756 0.56551 0.04252 0.56887 C 0.03748 0.57223 0.0326 0.57664 0.0274 0.57895 C 0.02583 0.57958 0.02441 0.58042 0.02283 0.58105 C 0.01906 0.5821 0.00646 0.58441 0.00315 0.58504 C -0.01102 0.58357 -0.0252 0.58336 -0.03921 0.58105 C -0.04709 0.57958 -0.06079 0.5716 -0.06787 0.56677 C -0.0715 0.56446 -0.07543 0.56215 -0.07843 0.55879 C -0.08394 0.5527 -0.09354 0.53864 -0.09354 0.53864 C -0.09591 0.53087 -0.09795 0.52457 -0.09969 0.51638 C -0.10094 0.51008 -0.10205 0.49832 -0.10268 0.49223 C -0.1022 0.48215 -0.10299 0.47186 -0.1011 0.46199 C -0.10032 0.45737 -0.09732 0.4538 -0.09512 0.45002 C -0.08976 0.44015 -0.08567 0.43385 -0.07701 0.42776 C -0.07276 0.42482 -0.06803 0.42356 -0.06331 0.42167 C -0.04693 0.41516 -0.04378 0.41432 -0.02551 0.41159 C -0.01906 0.41075 -0.01244 0.41033 -0.00598 0.4097 C 0.02709 0.40235 0.01685 0.40277 0.06819 0.4097 C 0.07197 0.41012 0.09591 0.41789 0.10142 0.42167 C 0.11968 0.4349 0.11984 0.43616 0.13008 0.45002 C 0.13102 0.46241 0.13307 0.47249 0.13008 0.48425 C 0.12913 0.48845 0.12724 0.49244 0.12567 0.49622 C 0.12189 0.50504 0.11669 0.5147 0.11055 0.52058 C 0.10677 0.52394 0.1022 0.52541 0.09843 0.52856 C 0.09417 0.53213 0.09071 0.53717 0.0863 0.54074 C 0.08205 0.5441 0.07732 0.54641 0.07276 0.54872 C 0.06268 0.55375 0.05307 0.56089 0.04252 0.56278 C 0.01528 0.56803 0.02835 0.56614 0.00315 0.56887 L -0.07843 0.56677 C -0.08488 0.56614 -0.09071 0.56194 -0.09669 0.55879 C -0.1085 0.5527 -0.1178 0.54599 -0.12835 0.53654 C -0.13354 0.53192 -0.14567 0.52016 -0.14961 0.51239 C -0.1548 0.50231 -0.15858 0.49097 -0.16315 0.48026 C -0.1652 0.47543 -0.16913 0.46598 -0.16913 0.46598 C -0.16929 0.46556 -0.17386 0.43973 -0.1737 0.43574 C -0.17339 0.42041 -0.17339 0.40445 -0.17071 0.38954 C -0.16882 0.37883 -0.15685 0.37274 -0.15102 0.36938 C -0.14709 0.36707 -0.14315 0.36476 -0.1389 0.36329 C -0.12661 0.35888 -0.11701 0.35867 -0.10425 0.3572 C -0.08457 0.35846 -0.06488 0.3593 -0.0452 0.36119 C -0.04362 0.3614 -0.04189 0.36182 -0.04063 0.36329 C -0.03811 0.36665 -0.03465 0.37526 -0.03465 0.37526 C -0.03622 0.38744 -0.03701 0.39962 -0.03921 0.41159 C -0.03969 0.41411 -0.04079 0.416 -0.0422 0.41768 C -0.04488 0.42083 -0.04803 0.42356 -0.05134 0.42566 C -0.05543 0.4286 -0.06819 0.43616 -0.07402 0.43784 C -0.08 0.43973 -0.09213 0.44183 -0.09213 0.44183 L -0.11323 0.43994 C -0.11732 0.43784 -0.11953 0.42713 -0.12079 0.42167 C -0.11984 0.41306 -0.12063 0.40361 -0.1178 0.39542 C -0.11622 0.39122 -0.11197 0.38975 -0.10866 0.38744 C -0.09795 0.37988 -0.08772 0.37547 -0.07543 0.37337 C -0.06598 0.37169 -0.05638 0.3719 -0.04677 0.37127 C 0.03323 0.37736 0.03134 0.36497 0.07717 0.38744 C 0.08079 0.38933 0.08457 0.39101 0.08787 0.39353 C 0.09228 0.39689 0.09622 0.40277 0.09984 0.4076 C 0.10047 0.4097 0.10157 0.41159 0.10142 0.41369 C 0.10063 0.42461 0.09953 0.43553 0.09685 0.44582 C 0.09543 0.45128 0.09228 0.4559 0.08929 0.4601 C 0.07984 0.47354 0.07039 0.48068 0.05764 0.48824 C 0.05071 0.49223 0.04362 0.49559 0.03638 0.49832 C 0.02441 0.50294 0.01244 0.50756 0.00016 0.5105 C -0.01134 0.51302 -0.02299 0.51302 -0.03465 0.51449 C -0.10016 0.51218 -0.13969 0.52016 -0.19638 0.49832 C -0.20835 0.4937 -0.21984 0.48698 -0.23118 0.48026 C -0.23906 0.47543 -0.24661 0.46997 -0.25386 0.46409 C -0.26362 0.45611 -0.27354 0.44561 -0.2811 0.43385 C -0.28346 0.43007 -0.28504 0.42566 -0.28709 0.42167 C -0.28819 0.41705 -0.29039 0.41243 -0.29008 0.4076 C -0.28976 0.39857 -0.28787 0.38996 -0.28567 0.38135 C -0.28299 0.37148 -0.27748 0.37148 -0.27055 0.36938 C -0.26504 0.3677 -0.25937 0.36665 -0.25386 0.36518 C -0.21606 0.36728 -0.17811 0.36686 -0.14047 0.37127 C -0.12803 0.37274 -0.11622 0.37904 -0.10425 0.38345 C -0.09449 0.38702 -0.08488 0.39101 -0.07543 0.39542 C -0.06032 0.40277 -0.05039 0.40907 -0.03622 0.41768 C -0.01906 0.44036 -0.02362 0.42902 -0.01795 0.44792 C -0.01858 0.45191 -0.01811 0.45653 -0.01953 0.4601 C -0.02079 0.46304 -0.02331 0.46472 -0.02551 0.46598 C -0.03197 0.46997 -0.03984 0.47081 -0.04677 0.47207 C -0.05102 0.47165 -0.09449 0.48257 -0.10567 0.4601 C -0.10661 0.45821 -0.10677 0.4559 -0.10724 0.45401 C -0.10567 0.44792 -0.10551 0.44099 -0.10268 0.43574 C -0.0989 0.42902 -0.07827 0.41411 -0.07402 0.41159 C -0.04252 0.39416 -0.04346 0.39752 -0.00898 0.39143 C 0.01512 0.39311 0.08787 0.38408 0.12709 0.4076 C 0.1315 0.41012 0.13512 0.41432 0.13921 0.41768 C 0.13984 0.41978 0.14394 0.43238 0.14378 0.43574 C 0.14299 0.44666 0.14268 0.45821 0.13921 0.46808 C 0.13417 0.48194 0.11811 0.48677 0.10898 0.49034 C 0.08063 0.50105 0.08709 0.49811 0.05606 0.50042 C 0.0252 0.49706 -0.02346 0.49496 -0.05732 0.48425 C -0.06866 0.48068 -0.07953 0.47501 -0.09055 0.47018 C -0.10283 0.46472 -0.12835 0.45506 -0.13748 0.43994 C -0.14457 0.42797 -0.14173 0.43343 -0.14646 0.42377 C -0.14551 0.41768 -0.14598 0.41075 -0.14346 0.4055 C -0.14205 0.40256 -0.13858 0.40256 -0.13591 0.40151 C -0.12252 0.39689 -0.11685 0.3971 -0.10268 0.39542 C -0.08205 0.39626 -0.06126 0.39584 -0.04063 0.39752 C -0.03748 0.39773 -0.03449 0.39941 -0.03165 0.40151 C -0.02976 0.40298 -0.02866 0.4055 -0.02709 0.4076 C -0.02961 0.41789 -0.02724 0.4139 -0.03921 0.41768 C -0.05213 0.42167 -0.05402 0.42167 -0.06646 0.42377 C -0.07654 0.4223 -0.08709 0.42398 -0.09669 0.41978 C -0.09937 0.41852 -0.09165 0.41558 -0.08913 0.41369 C -0.07181 0.4013 -0.08094 0.40739 -0.0589 0.40151 C -0.04976 0.3992 -0.04079 0.39542 -0.03165 0.39353 C -0.01559 0.39017 0.00772 0.3887 0.02425 0.38744 C 0.06835 0.39059 0.05669 0.38807 0.03496 0.39143 C -0.01449 0.39941 0.04346 0.39248 -0.00283 0.39752 C -0.00535 0.39689 -0.00803 0.39668 -0.01039 0.39542 C -0.01213 0.39458 -0.01323 0.39185 -0.01496 0.39143 C -0.02441 0.38912 -0.03417 0.38891 -0.04378 0.38744 L -0.05732 0.38534 C -0.06425 0.38429 -0.07039 0.38366 -0.07701 0.38135 C -0.07858 0.38093 -0.08315 0.37925 -0.08157 0.37946 C -0.06236 0.38009 -0.02409 0.38345 -0.02409 0.38345 C -0.02866 0.38534 -0.03323 0.38723 -0.03764 0.38954 C -0.04425 0.39269 -0.05055 0.39689 -0.05732 0.39962 C -0.06724 0.40361 -0.07748 0.40634 -0.08756 0.4097 C -0.10709 0.41579 -0.13543 0.42356 -0.15402 0.42776 C -0.17118 0.43154 -0.22252 0.44246 -0.20551 0.43784 C -0.19449 0.4349 -0.18331 0.43175 -0.17228 0.42986 C -0.16677 0.42881 -0.1611 0.4286 -0.15559 0.42776 C -0.1515 0.42713 -0.14756 0.4265 -0.14346 0.42566 C -0.14047 0.42524 -0.13748 0.42377 -0.13449 0.42377 C -0.13228 0.42377 -0.13843 0.42503 -0.14047 0.42566 C -0.15937 0.43259 -0.14252 0.42734 -0.16472 0.43385 C -0.16661 0.43511 -0.16866 0.43679 -0.17071 0.43784 C -0.17764 0.44141 -0.18189 0.43868 -0.16772 0.44183 L -0.03307 0.43784 C -0.01291 0.43784 0.00724 0.4391 0.0274 0.43994 L -0.02866 0.44183 C -0.04283 0.44267 -0.05024 0.44393 -0.06331 0.44582 C -0.06535 0.44666 -0.06945 0.45065 -0.06945 0.44792 C -0.06945 0.44498 -0.06551 0.44477 -0.06331 0.44393 C -0.04976 0.43826 -0.05087 0.44099 -0.03764 0.43784 C -0.03307 0.43679 -0.02866 0.43511 -0.02409 0.43385 C -0.0211 0.43301 -0.01197 0.43133 -0.01496 0.43175 C -0.03795 0.43511 -0.05039 0.437 -0.07087 0.44183 C -0.07606 0.44309 -0.0811 0.44414 -0.08598 0.44582 C -0.09071 0.4475 -0.09969 0.45191 -0.09969 0.45191 C -0.09512 0.45401 -0.09071 0.45632 -0.08598 0.458 C -0.07843 0.46073 -0.05055 0.46871 -0.04378 0.47018 C -0.02819 0.47333 -0.01244 0.4748 0.00315 0.47816 C 0.02535 0.4832 0.01528 0.4811 0.03339 0.48425 C 0.03496 0.48488 0.03827 0.48425 0.03795 0.48614 C 0.03622 0.49517 0.01748 0.49433 0.01669 0.49433 C 0.00614 0.49517 -0.00441 0.49559 -0.01496 0.49622 C -0.02252 0.49685 -0.03008 0.49769 -0.03764 0.49832 C -0.0578 0.50504 -0.05433 0.50483 -0.09213 0.49433 C -0.09622 0.49307 -0.08409 0.49139 -0.08 0.49034 C -0.07496 0.48887 -0.06992 0.4874 -0.06488 0.48614 L -0.02866 0.47816 C -0.02362 0.48026 -0.01669 0.47858 -0.01354 0.48425 C -0.01134 0.48803 -0.02063 0.48509 -0.02409 0.48614 C -0.05417 0.4958 -0.02535 0.48992 -0.05134 0.49433 L -0.06189 0.49832 C -0.06346 0.49895 -0.06709 0.49853 -0.06646 0.50042 C -0.06551 0.50273 -0.06236 0.5021 -0.06032 0.50231 C -0.04583 0.50357 -0.03118 0.50378 -0.01654 0.50441 C -0.04047 0.51512 -0.01984 0.50714 -0.0422 0.51239 C -0.04677 0.51344 -0.05118 0.51554 -0.05575 0.51638 C -0.06126 0.51764 -0.06693 0.51764 -0.07244 0.51848 C -0.07606 0.51911 -0.08661 0.52058 -0.08299 0.52058 C -0.07795 0.52058 -0.07291 0.51911 -0.06787 0.51848 C -0.05055 0.51155 -0.05276 0.51134 -0.03307 0.5084 C -0.02661 0.50735 -0.02 0.50714 -0.01354 0.5063 C -0.00898 0.50588 0.00441 0.50252 0.00016 0.50441 C -0.01669 0.51197 -0.03386 0.51113 -0.05134 0.51239 L -0.13449 0.5105 C -0.11071 0.50693 0.11984 0.50462 0.13323 0.50441 L 0.11654 0.50231 L 0.09685 0.50042 L 0.03181 0.49223 C 0.0074 0.48509 -0.02094 0.47711 -0.0452 0.46808 C -0.05496 0.46451 -0.06441 0.46031 -0.07402 0.4559 C -0.08929 0.44918 -0.08661 0.45065 -0.09669 0.44393 C -0.09606 0.4412 -0.09638 0.43805 -0.09512 0.43574 C -0.0915 0.42902 -0.08378 0.42755 -0.07843 0.42566 C -0.07449 0.4244 -0.07055 0.42251 -0.06646 0.42167 C -0.05543 0.41978 -0.04425 0.41957 -0.03307 0.41768 L -0.0211 0.41558 C -0.02614 0.41768 -0.03102 0.42041 -0.03622 0.42167 C -0.0389 0.4223 -0.07449 0.42566 -0.07543 0.42566 C -0.09622 0.43007 -0.10063 0.43175 -0.12378 0.43175 C -0.12646 0.43175 -0.1189 0.43007 -0.11622 0.42986 C -0.10929 0.42881 -0.1022 0.42818 -0.09512 0.42776 C -0.03165 0.42461 0.00898 0.42356 0.06961 0.42167 L 0.22079 0.42776 C 0.23039 0.42839 0.23465 0.43049 0.24205 0.43385 C 0.24 0.43574 0.23843 0.4391 0.23591 0.43994 C 0.23008 0.44183 0.22394 0.44141 0.2178 0.44183 C 0.20724 0.44267 0.19669 0.4433 0.18614 0.44393 L 0.01528 0.43994 C 0.00079 0.43931 0.00047 0.43805 -0.00898 0.43175 C 0.05528 0.42671 -0.00394 0.43238 -0.07402 0.42776 C -0.09748 0.42629 -0.12677 0.41642 -0.14961 0.41159 C -0.15858 0.4097 -0.16772 0.40886 -0.17669 0.4076 C -0.18079 0.40487 -0.18724 0.40508 -0.18882 0.39962 C -0.18992 0.39542 -0.18425 0.39311 -0.18126 0.39143 C -0.17654 0.38891 -0.17134 0.38849 -0.16614 0.38744 C -0.15764 0.38576 -0.14898 0.38492 -0.14047 0.38345 C -0.12882 0.38156 -0.11732 0.37862 -0.10567 0.37736 C -0.09165 0.37589 -0.07748 0.37631 -0.06331 0.37526 C -0.04677 0.37421 -0.03008 0.37274 -0.01354 0.37127 L 0.11496 0.37337 C 0.11654 0.37337 0.1211 0.37463 0.11953 0.37526 C 0.11575 0.37736 0.1115 0.37673 0.1074 0.37736 C 0.10394 0.37799 0.10031 0.37862 0.09685 0.37946 C 0.09228 0.38051 0.08787 0.3824 0.08331 0.38345 C 0.07669 0.38492 0.07008 0.38597 0.06362 0.38744 C 0.03528 0.39437 0.06472 0.38933 0.03638 0.39353 C 0.03197 0.39731 0.02992 0.39983 0.02425 0.40151 C 0.02031 0.40277 0.01622 0.40256 0.01228 0.40361 C 0.00772 0.40466 0.00315 0.40655 -0.00142 0.4076 C -0.00929 0.40928 -0.03134 0.41096 -0.03764 0.41159 C -0.04268 0.41222 -0.04772 0.41306 -0.05276 0.41369 C -0.05732 0.41558 -0.07087 0.41747 -0.06646 0.41978 C -0.05685 0.4244 -0.0463 0.42104 -0.03622 0.42167 L 0.0137 0.42566 L 0.07717 0.43175 C 0.10283 0.43364 0.12866 0.43364 0.15433 0.43574 C 0.27417 0.44603 0.29228 0.44687 0.38866 0.46409 C 0.40583 0.46703 0.42299 0.46976 0.44 0.47417 C 0.45984 0.47921 0.47937 0.48614 0.49906 0.49223 C 0.35118 0.53171 0.47181 0.50105 0.07575 0.49034 C 0.02567 0.48887 -0.01213 0.48488 -0.05732 0.48026 C -0.03858 0.47186 -0.05386 0.47795 -0.0074 0.47606 C 0.14724 0.46997 0.08409 0.47228 0.27827 0.47018 C 0.24205 0.46808 0.13354 0.45653 0.16945 0.46409 C 0.17906 0.46598 0.1885 0.46955 0.19811 0.47018 C 0.29386 0.47648 0.42614 0.47942 0.52472 0.48215 L 0.63213 0.48824 C 0.66409 0.49055 0.65638 0.48761 0.67134 0.49433 C 0.54929 0.54851 0.65213 0.50441 0.30394 0.49622 C 0.27717 0.4958 0.25055 0.49097 0.22394 0.48824 C 0.21827 0.48698 0.21228 0.48761 0.20724 0.48425 C 0.20583 0.4832 0.20882 0.47816 0.20882 0.47816 L 0.42945 0.41369 L 0.41433 0.60709 L 0.50803 0.49622 C 0.50299 0.49832 0.49811 0.50084 0.49291 0.50231 C 0.47417 0.50777 0.46189 0.50714 0.44157 0.5084 C 0.34331 0.50357 0.3011 0.51113 0.21937 0.48614 C 0.1863 0.47627 0.1211 0.45191 0.1211 0.45191 C 0.08661 0.42356 0.09717 0.43868 0.08331 0.41558 C 0.0822 0.41033 0.08031 0.40046 0.08031 0.39542 C 0.08031 0.39332 0.08094 0.39122 0.08173 0.38954 C 0.08441 0.38345 0.08929 0.37652 0.09386 0.37337 C 0.10992 0.36203 0.1178 0.3635 0.13764 0.36119 C 0.15181 0.35972 0.16598 0.35846 0.18 0.3572 C 0.23433 0.36098 0.34079 0.36434 0.40378 0.37946 C 0.45654 0.39206 0.51071 0.39899 0.56094 0.42377 L 0.63055 0.458 C 0.63307 0.46136 0.63591 0.4643 0.63811 0.46808 C 0.63906 0.46976 0.64016 0.47207 0.63968 0.47417 C 0.63843 0.47879 0.63606 0.48257 0.63354 0.48614 C 0.62945 0.49244 0.62079 0.49664 0.61543 0.49832 C 0.61102 0.49979 0.6063 0.49958 0.60189 0.50042 C 0.57559 0.49895 0.54929 0.49916 0.52315 0.49622 C 0.51102 0.49496 0.4989 0.49139 0.48693 0.48824 C 0.47528 0.4853 0.46362 0.48194 0.45213 0.47816 C 0.3748 0.45296 0.47102 0.48194 0.41732 0.46598 C 0.41512 0.45716 0.41339 0.45653 0.42646 0.458 C 0.45228 0.46094 0.47795 0.46451 0.50362 0.47018 C 0.52394 0.47459 0.54394 0.48194 0.56409 0.48824 C 0.61433 0.5042 0.64756 0.51491 0.69559 0.53654 C 0.70283 0.5399 0.70961 0.54473 0.71669 0.54872 C 0.71827 0.55207 0.72157 0.5548 0.72126 0.55879 C 0.72047 0.56971 0.70614 0.57349 0.70157 0.57496 C 0.67118 0.5842 0.66677 0.58105 0.63055 0.58294 L 0.5685 0.58693 C 0.48157 0.57643 0.39449 0.56761 0.3085 0.54473 C 0.2663 0.53339 0.22457 0.52373 0.18299 0.5084 C 0.17591 0.50567 0.16898 0.50168 0.16189 0.49832 C 0.15937 0.49559 0.15638 0.49349 0.15433 0.49034 C 0.15323 0.48866 0.15197 0.48593 0.15276 0.48425 C 0.15496 0.47984 0.15843 0.47669 0.16189 0.47417 C 0.16866 0.46934 0.18268 0.46871 0.18913 0.46808 L 0.21024 0.46598 C 0.22535 0.46682 0.24063 0.46619 0.25559 0.46808 C 0.26031 0.46871 0.27055 0.47333 0.27685 0.47606 C 0.27732 0.47816 0.27937 0.48068 0.27827 0.48215 C 0.27654 0.48467 0.27323 0.48383 0.27071 0.48425 C 0.2652 0.48509 0.25968 0.4853 0.25417 0.48614 C 0.24646 0.4874 0.23906 0.48887 0.2315 0.49034 C 0.20535 0.48824 0.20283 0.48887 0.17701 0.48425 C 0.17087 0.4832 0.16488 0.48194 0.1589 0.48026 C 0.15575 0.47921 0.14661 0.47606 0.14976 0.47606 C 0.15449 0.47606 0.1789 0.48782 0.18 0.48824 C 0.19213 0.49307 0.20425 0.49727 0.21638 0.50231 L 0.33118 0.5527 C 0.35181 0.56131 0.37244 0.56887 0.39323 0.57685 C 0.41087 0.58378 0.42882 0.58882 0.44614 0.59701 C 0.46976 0.60835 0.46031 0.60352 0.4748 0.61129 C 0.4578 0.6157 0.45244 0.61822 0.43244 0.61717 C 0.36992 0.61423 0.30756 0.60919 0.24504 0.6052 C 0.22394 0.60037 0.20268 0.59638 0.18157 0.59113 C 0.08079 0.56572 0.16787 0.58399 0.11354 0.57286 C 0.11102 0.5716 0.10598 0.57244 0.10598 0.56887 C 0.10598 0.56551 0.11102 0.5674 0.11354 0.56677 C 0.11795 0.56593 0.12252 0.56551 0.12709 0.56488 C 0.17496 0.56677 0.22299 0.56698 0.27071 0.57097 C 0.29244 0.57265 0.39638 0.59176 0.4189 0.59701 C 0.44583 0.60352 0.47307 0.60772 0.49906 0.61927 C 0.50205 0.62053 0.51134 0.62368 0.50803 0.62326 C 0.48992 0.62179 0.47181 0.61801 0.4537 0.61528 C 0.29591 0.56257 0.4989 0.63124 0.32362 0.56887 C 0.30157 0.5611 0.27906 0.55501 0.25717 0.54662 C 0.23669 0.53885 0.21701 0.52835 0.19669 0.52058 C 0.18567 0.51638 0.17449 0.51407 0.16346 0.5105 C 0.15827 0.50882 0.15323 0.50651 0.14835 0.50441 C 0.14677 0.50378 0.14236 0.50147 0.14378 0.50231 C 0.14819 0.50525 0.1526 0.50819 0.15732 0.5105 C 0.18299 0.52226 0.20866 0.5336 0.23449 0.54473 L 0.29638 0.57097 L 0.35843 0.59701 C 0.37591 0.60415 0.39354 0.61129 0.41134 0.61717 C 0.45276 0.63103 0.43575 0.62452 0.46268 0.63544 C 0.46079 0.63607 0.45874 0.63775 0.45669 0.63733 C 0.44693 0.63565 0.4137 0.61885 0.40976 0.61717 C 0.36614 0.59827 0.36047 0.59848 0.31906 0.57685 C 0.30583 0.57013 0.27984 0.5548 0.27984 0.5548 C 0.27874 0.5527 0.27591 0.55081 0.27685 0.54872 C 0.28094 0.53906 0.29717 0.53759 0.30252 0.53654 C 0.33213 0.53108 0.36173 0.52394 0.39165 0.52058 L 0.46268 0.51239 L 0.54283 0.50231 C 0.64205 0.49076 0.58661 0.50063 0.66535 0.48425 C 0.67134 0.48089 0.67795 0.47879 0.68346 0.47417 C 0.68583 0.47207 0.68819 0.46325 0.68504 0.4601 C 0.67937 0.45443 0.67339 0.44939 0.66677 0.44582 C 0.64803 0.43595 0.65008 0.43532 0.62598 0.43175 C 0.61197 0.42965 0.5978 0.42902 0.58362 0.42776 L 0.25559 0.43784 C 0.22472 0.43952 0.19417 0.44561 0.16346 0.45002 C 0.13559 0.4538 0.10787 0.45716 0.08031 0.46199 C 0.06157 0.46535 0.04299 0.47039 0.02425 0.47417 C -0.04252 0.48782 0.02567 0.47291 -0.0074 0.48026 C 0.00189 0.46766 0.00646 0.45926 0.02126 0.45401 C 0.1022 0.42482 0.13449 0.41873 0.21323 0.4097 C 0.24346 0.40613 0.2737 0.40424 0.30394 0.40151 L 0.55795 0.40361 C 0.58 0.40487 0.60126 0.41495 0.62299 0.41978 C 0.63748 0.42293 0.65228 0.42503 0.66677 0.42776 C 0.67244 0.43049 0.68205 0.42818 0.68346 0.43574 C 0.68472 0.44225 0.6748 0.44372 0.66992 0.44393 L 0.50661 0.43994 L 0.40835 0.42566 C 0.40173 0.42461 0.39528 0.42314 0.38866 0.42167 C 0.37244 0.41306 0.35811 0.40676 0.42189 0.41978 C 0.43181 0.42167 0.44079 0.42881 0.45071 0.43175 C 0.45858 0.43427 0.46677 0.43448 0.4748 0.43574 C 0.4789 0.43784 0.48299 0.43952 0.48693 0.44183 C 0.4885 0.44288 0.49323 0.44624 0.4915 0.44582 C 0.47921 0.44435 0.46724 0.4412 0.45512 0.43784 C 0.44299 0.43448 0.43102 0.42923 0.4189 0.42566 C 0.38677 0.41642 0.35465 0.40613 0.3222 0.39962 L 0.29197 0.39353 C 0.28677 0.39248 0.28173 0.39101 0.27685 0.38954 C 0.27528 0.38891 0.27071 0.38744 0.27228 0.38744 C 0.28787 0.38828 0.30346 0.39017 0.31906 0.39143 C 0.32567 0.39353 0.33213 0.39563 0.33874 0.39752 C 0.34425 0.39899 0.34992 0.40004 0.35543 0.40151 C 0.35701 0.40193 0.36157 0.40382 0.36 0.40361 C 0.35339 0.40277 0.34677 0.40088 0.34031 0.39962 C 0.33622 0.39752 0.33213 0.39563 0.32819 0.39353 C 0.32457 0.39164 0.32126 0.38912 0.31764 0.38744 C 0.31512 0.38639 0.3126 0.38618 0.31008 0.38534 C 0.32 0.38114 0.3148 0.3824 0.33276 0.38744 C 0.49638 0.43448 0.34094 0.39479 0.46882 0.42167 C 0.50457 0.42923 0.57606 0.44582 0.57606 0.44582 C 0.58362 0.45065 0.59102 0.45611 0.59874 0.4601 C 0.60173 0.46157 0.60929 0.45842 0.60787 0.46199 C 0.60598 0.46724 0.59984 0.46598 0.59575 0.46808 C 0.58063 0.46598 0.56535 0.46556 0.55039 0.46199 C 0.54205 0.4601 0.53433 0.45506 0.5263 0.45191 C 0.51622 0.44834 0.50583 0.44624 0.49606 0.44183 C 0.47307 0.43196 0.46047 0.4244 0.44157 0.41369 C 0.44063 0.41159 0.43858 0.41012 0.43858 0.4076 C 0.43858 0.39752 0.45638 0.39752 0.45669 0.39752 C 0.46472 0.39626 0.50157 0.39395 0.50661 0.39353 L 0.68504 0.39542 C 0.68882 0.39563 0.67811 0.40004 0.67433 0.40151 C 0.66898 0.40403 0.66331 0.40592 0.6578 0.4076 C 0.62661 0.41663 0.62709 0.4139 0.58976 0.41558 C 0.53575 0.41159 0.48157 0.4118 0.42803 0.40361 C 0.4189 0.40214 0.35543 0.37106 0.34331 0.36518 C 0.3378 0.35993 0.33181 0.35531 0.32661 0.34922 C 0.32268 0.34439 0.31906 0.33893 0.31606 0.33305 C 0.31165 0.32444 0.3074 0.30848 0.30551 0.29882 C 0.30472 0.29483 0.30457 0.29063 0.30394 0.28664 C 0.30504 0.27803 0.30535 0.269 0.30709 0.26039 C 0.3074 0.25808 0.3085 0.25577 0.31008 0.25451 C 0.31276 0.2522 0.31606 0.25178 0.31906 0.25031 C 0.34094 0.25241 0.38504 0.25178 0.40976 0.26648 C 0.42913 0.27803 0.44724 0.29315 0.46583 0.3068 C 0.48472 0.32066 0.49402 0.32507 0.50803 0.34712 C 0.51449 0.35699 0.52472 0.37946 0.52472 0.37946 C 0.52425 0.39143 0.52535 0.40403 0.52315 0.41558 C 0.52268 0.41852 0.51921 0.41852 0.51717 0.41978 C 0.50346 0.42797 0.50913 0.42545 0.49291 0.42776 C 0.47276 0.42566 0.45244 0.4265 0.43244 0.42167 C 0.38047 0.40949 0.25638 0.3278 0.24047 0.31688 C 0.18283 0.27761 0.13622 0.25346 0.08787 0.206 C 0.07591 0.19445 0.07669 0.19487 0.07118 0.18395 C 0.08189 0.17912 0.07543 0.18059 0.09543 0.18983 C 0.12819 0.20495 0.16157 0.21839 0.1937 0.23624 C 0.27669 0.28286 0.36504 0.33074 0.44756 0.38135 C 0.47307 0.39689 0.49906 0.41117 0.52315 0.42986 C 0.54331 0.44519 0.56378 0.4601 0.58362 0.47606 C 0.60772 0.49559 0.61402 0.50252 0.63213 0.52058 C 0.6326 0.52247 0.63465 0.52499 0.63354 0.52646 C 0.6285 0.53507 0.61276 0.52772 0.60945 0.52646 C 0.49071 0.48698 0.57953 0.51617 0.47638 0.47417 C 0.45339 0.46472 0.42961 0.458 0.40677 0.44792 C 0.38724 0.43931 0.36866 0.42734 0.34929 0.41768 C 0.31559 0.40088 0.29575 0.39437 0.26472 0.37526 C 0.25685 0.37064 0.2337 0.35636 0.24205 0.3593 C 0.25197 0.36266 0.25575 0.3635 0.26772 0.37127 C 0.29213 0.38744 0.31606 0.40487 0.34031 0.42167 L 0.38866 0.4559 C 0.42504 0.4811 0.42409 0.47669 0.4537 0.50441 C 0.4589 0.50924 0.46425 0.51449 0.46882 0.52058 C 0.47134 0.52394 0.47843 0.53276 0.4748 0.53255 L 0.44 0.53066 C 0.42945 0.52646 0.41906 0.52205 0.40835 0.51848 C 0.3948 0.51407 0.38094 0.51134 0.36756 0.5063 C 0.35213 0.50063 0.33732 0.49265 0.3222 0.48614 C 0.30866 0.48047 0.2948 0.47585 0.28126 0.47018 C 0.27417 0.46703 0.26724 0.46325 0.26016 0.4601 C 0.25512 0.45779 0.25008 0.45611 0.24504 0.45401 C 0.24346 0.45338 0.24205 0.45254 0.24047 0.45191 C 0.24205 0.45128 0.24346 0.44981 0.24504 0.45002 C 0.25654 0.45086 0.29858 0.46325 0.30252 0.46409 C 0.32205 0.46808 0.34189 0.46997 0.36142 0.47417 C 0.39512 0.4811 0.44205 0.4937 0.4748 0.5063 C 0.48772 0.51134 0.50031 0.51743 0.5126 0.52457 C 0.55874 0.55081 0.51417 0.53066 0.53228 0.53864 C 0.52976 0.542 0.52835 0.5483 0.52472 0.54872 C 0.49386 0.55249 0.47024 0.54095 0.44157 0.52856 C 0.39559 0.50882 0.34724 0.49685 0.30394 0.46808 C 0.08205 0.32003 0.39276 0.52499 0.16945 0.38534 C 0.15181 0.37442 0.13543 0.36077 0.11811 0.34922 C 0.10913 0.34334 0.09984 0.3383 0.09087 0.33305 C 0.08787 0.32822 0.08441 0.32402 0.08173 0.31898 C 0.08079 0.31709 0.07858 0.3131 0.08031 0.31289 C 0.09087 0.31142 0.10142 0.31415 0.11197 0.31478 C 0.15039 0.32759 0.20646 0.34565 0.23591 0.36329 C 0.25055 0.3719 0.26551 0.37988 0.27984 0.38954 C 0.29669 0.40067 0.31291 0.41264 0.32661 0.42986 C 0.32961 0.43343 0.33165 0.43784 0.33417 0.44183 C 0.33575 0.44792 0.3411 0.45443 0.33874 0.4601 C 0.33669 0.46472 0.33543 0.47018 0.33276 0.47417 C 0.33118 0.47648 0.32882 0.47711 0.32661 0.47816 C 0.31055 0.48635 0.3137 0.48425 0.29496 0.48614 C 0.27276 0.48488 0.25055 0.48509 0.22835 0.48215 C 0.21496 0.48047 0.14803 0.4622 0.13764 0.458 C 0.11465 0.44876 0.08976 0.44351 0.06961 0.42566 L 0.0515 0.4097 C 0.04394 0.39437 0.04409 0.3971 0.07417 0.41768 C 0.11339 0.44435 0.15181 0.4727 0.19055 0.50042 C 0.24346 0.53822 0.28268 0.56509 0.33276 0.60919 C 0.40472 0.67261 0.40016 0.66085 0.43559 0.71398 C 0.43811 0.71797 0.44063 0.72217 0.44315 0.72616 C 0.44472 0.73246 0.44819 0.73981 0.43559 0.73813 C 0.41606 0.73582 0.39669 0.73162 0.37811 0.72406 C 0.33055 0.70474 0.28315 0.68395 0.23748 0.65749 L 0.07417 0.56278 C -0.02299 0.50588 0.01102 0.52625 -0.1011 0.44582 C -0.12 0.43238 -0.11323 0.43868 -0.12535 0.42566 C -0.12378 0.42503 -0.12236 0.42314 -0.12079 0.42377 C -0.11496 0.42608 -0.10976 0.4307 -0.10425 0.43385 C -0.09528 0.43889 -0.08567 0.44225 -0.07701 0.44792 C -0.0589 0.45968 -0.02409 0.48614 -0.02409 0.48614 C -0.02047 0.4916 -0.01685 0.49685 -0.01354 0.50231 C -0.01228 0.5042 -0.01024 0.50609 -0.01039 0.5084 C -0.01087 0.51239 -0.01354 0.51512 -0.01496 0.51848 C -0.05685 0.51281 -0.08032 0.5126 -0.11937 0.49832 C -0.13622 0.49223 -0.15244 0.48278 -0.16913 0.47606 C -0.2074 0.46115 -0.24646 0.45107 -0.28409 0.43385 C -0.33323 0.41138 -0.34866 0.40298 -0.3989 0.38534 C -0.41228 0.38072 -0.42614 0.37799 -0.43969 0.37337 C -0.44535 0.37127 -0.45213 0.37085 -0.45622 0.36518 C -0.45921 0.3614 -0.44819 0.36665 -0.44425 0.36728 C -0.40866 0.38072 -0.39606 0.38639 -0.35496 0.39752 C -0.32992 0.40445 -0.30457 0.40907 -0.27953 0.41558 C -0.15134 0.4496 -0.23732 0.42755 -0.10866 0.47417 C -0.08567 0.48257 -0.06205 0.4874 -0.03921 0.49622 C -0.0222 0.50294 -0.00598 0.51281 0.01071 0.52058 C 0.01921 0.52436 0.02803 0.52646 0.03638 0.53066 C 0.04016 0.53255 0.05102 0.5378 0.04693 0.53864 C 0.04031 0.54011 0.03386 0.53486 0.0274 0.53255 C 0.01323 0.52751 -0.00079 0.52142 -0.01496 0.51638 L -0.14346 0.47417 C -0.25465 0.43763 -0.19559 0.45443 -0.33685 0.42566 L -0.36709 0.41978 C -0.38142 0.41684 -0.4222 0.40991 -0.33528 0.42167 C -0.31969 0.42377 -0.30394 0.42629 -0.28866 0.42986 C -0.11102 0.46997 -0.34299 0.42293 -0.19638 0.45191 C -0.15969 0.46766 -0.15197 0.46178 -0.1737 0.47018 C -0.13748 0.47501 -0.12094 0.47459 -0.09055 0.48425 C -0.08472 0.48614 -0.07717 0.4895 -0.07087 0.49223 C -0.07402 0.49559 -0.07654 0.5 -0.08 0.50231 C -0.08709 0.50714 -0.10394 0.50777 -0.11024 0.5084 C -0.12472 0.50987 -0.1474 0.51134 -0.16157 0.51239 C -0.16866 0.51386 -0.18992 0.51491 -0.18283 0.51638 C -0.16032 0.52121 -0.13732 0.51953 -0.1148 0.52247 C -0.09055 0.52583 -0.02079 0.53465 0.00315 0.54074 C 0.02157 0.54515 0.05764 0.55879 0.05764 0.55879 C 0.05953 0.56089 0.06205 0.56236 0.06362 0.56488 C 0.06457 0.56656 0.06535 0.56887 0.0652 0.57097 C 0.06394 0.58084 0.05024 0.58189 0.04693 0.58294 C 0.03417 0.58756 0.01559 0.59344 0.00315 0.59512 C -0.00945 0.59659 -0.02205 0.59638 -0.03465 0.59701 C -0.05024 0.59974 -0.06583 0.6031 -0.08157 0.6052 C -0.27465 0.63124 -0.12157 0.6073 -0.22205 0.62326 C -0.2411 0.62956 -0.23827 0.62662 -0.21307 0.63145 C -0.21764 0.63271 -0.22205 0.63418 -0.22661 0.63544 C -0.23276 0.63691 -0.23874 0.63775 -0.24472 0.63943 C -0.25843 0.64321 -0.27197 0.64825 -0.28567 0.65161 L -0.30205 0.6556 C -0.30409 0.65602 -0.31024 0.65749 -0.30819 0.65749 C -0.30457 0.65749 -0.3011 0.65623 -0.29764 0.6556 C -0.24709 0.63418 -0.27748 0.64342 -0.21307 0.63544 C -0.11811 0.62368 -0.18032 0.62893 -0.07244 0.62326 L 0.05449 0.62725 C 0.06157 0.62767 0.06031 0.62851 0.06205 0.63544 C 0.05811 0.6367 0.05402 0.63775 0.05008 0.63943 C 0.04394 0.64195 0.03811 0.64594 0.03181 0.64741 C 0.02142 0.65014 0.01071 0.64993 0.00016 0.65161 C -0.04913 0.65896 -0.02157 0.65686 -0.07402 0.66358 C -0.10866 0.6682 -0.1148 0.66778 -0.14961 0.66967 C -0.18425 0.66799 -0.18535 0.68311 -0.19496 0.65749 C -0.19559 0.6556 -0.19591 0.6535 -0.19638 0.65161 C -0.19764 0.61381 -0.19543 0.61696 -0.20094 0.59113 C -0.20268 0.58294 -0.20331 0.57895 -0.20693 0.57286 C -0.20835 0.57076 -0.20961 0.56824 -0.2115 0.56677 C -0.21339 0.56551 -0.21559 0.56551 -0.21764 0.56488 C -0.23339 0.56908 -0.21638 0.56362 -0.23417 0.57286 C -0.24268 0.57727 -0.25165 0.58 -0.25984 0.58504 C -0.26488 0.58798 -0.26866 0.59365 -0.27354 0.59701 C -0.27937 0.60121 -0.28598 0.60289 -0.29165 0.60709 C -0.29606 0.61045 -0.29969 0.61549 -0.30362 0.61927 C -0.30756 0.62284 -0.31181 0.62557 -0.31575 0.62935 C -0.32756 0.6409 -0.3115 0.63061 -0.32772 0.63943 C -0.32551 0.60499 -0.3274 0.62935 -0.32472 0.6031 C -0.32425 0.59785 -0.32409 0.59239 -0.32331 0.58693 C -0.32157 0.57622 -0.31906 0.56551 -0.31717 0.5548 C -0.31622 0.54872 -0.31528 0.54263 -0.31417 0.53654 C -0.3126 0.52835 -0.30992 0.51596 -0.30661 0.5084 C -0.30409 0.50273 -0.30063 0.49769 -0.29764 0.49223 L -0.29323 0.48425 C -0.28961 0.48551 -0.28567 0.48551 -0.28252 0.48824 C -0.28079 0.48992 -0.28047 0.49349 -0.27953 0.49622 C -0.2789 0.49832 -0.27843 0.50042 -0.27811 0.50231 C -0.27622 0.51071 -0.27622 0.51302 -0.27496 0.52247 C -0.27559 0.54137 -0.27528 0.56026 -0.27654 0.57895 C -0.27669 0.58189 -0.27795 0.58483 -0.27953 0.58693 C -0.28063 0.58861 -0.27858 0.58294 -0.27811 0.58105 C -0.27543 0.55585 -0.27339 0.53045 -0.26598 0.5063 C -0.26346 0.49832 -0.26063 0.49055 -0.25843 0.48215 C -0.25354 0.46346 -0.24945 0.44456 -0.24472 0.42566 C -0.24283 0.41768 -0.24157 0.40907 -0.23874 0.40151 C -0.23622 0.39479 -0.23354 0.38828 -0.23118 0.38135 C -0.22504 0.3635 -0.2252 0.3635 -0.22205 0.35111 C -0.22394 0.37211 -0.22378 0.38324 -0.22819 0.40151 C -0.23433 0.42776 -0.23402 0.42188 -0.24331 0.44792 C -0.24898 0.46388 -0.25276 0.48131 -0.25984 0.49622 C -0.2778 0.53381 -0.26394 0.50294 -0.27811 0.53864 C -0.28583 0.55795 -0.28157 0.54683 -0.28709 0.55879 C -0.28866 0.56215 -0.29008 0.56551 -0.29165 0.56887 C -0.29071 0.55816 -0.29024 0.54725 -0.28866 0.53654 C -0.28772 0.53108 -0.28551 0.52583 -0.28409 0.52058 C -0.28252 0.51449 -0.28094 0.5084 -0.27953 0.50231 C -0.27638 0.48761 -0.27528 0.47207 -0.27055 0.458 C -0.26803 0.45065 -0.26504 0.44351 -0.26299 0.43574 C -0.2611 0.42923 -0.26047 0.42209 -0.25843 0.41558 C -0.25638 0.40928 -0.25323 0.40361 -0.25087 0.39752 C -0.24394 0.38009 -0.24929 0.3908 -0.24173 0.37736 C -0.22976 0.4013 -0.23575 0.38702 -0.24173 0.45002 C -0.24283 0.46157 -0.25197 0.51911 -0.25685 0.53864 C -0.2589 0.54704 -0.26189 0.5548 -0.26441 0.56278 C -0.26551 0.5695 -0.2663 0.57643 -0.2674 0.58294 C -0.26819 0.58714 -0.27213 0.59869 -0.27055 0.59512 C -0.22378 0.48824 -0.28032 0.61171 -0.24929 0.53465 C -0.23953 0.51029 -0.21732 0.46052 -0.20394 0.43385 C -0.19811 0.42209 -0.19276 0.41012 -0.18583 0.39962 C -0.14535 0.33725 -0.15969 0.35804 -0.12992 0.32906 C -0.11795 0.3173 -0.12709 0.32402 -0.11622 0.31688 C -0.11339 0.34796 -0.11197 0.35678 -0.11622 0.39962 C -0.12142 0.45002 -0.13213 0.51386 -0.14504 0.56488 C -0.14961 0.58252 -0.15496 0.59995 -0.16016 0.61717 C -0.16299 0.62683 -0.16646 0.63586 -0.16913 0.64552 C -0.18016 0.68458 -0.16787 0.64993 -0.17827 0.67765 C -0.17732 0.66232 -0.17717 0.64678 -0.17528 0.63145 C -0.17181 0.60394 -0.1715 0.59974 -0.16614 0.56887 C -0.16331 0.5527 -0.16126 0.53612 -0.15717 0.52058 C -0.13906 0.45317 -0.13165 0.42566 -0.10425 0.37337 C -0.09717 0.35993 -0.08961 0.34733 -0.08157 0.33494 C -0.06835 0.31478 -0.05543 0.29966 -0.03764 0.28664 C -0.0315 0.28223 -0.02488 0.27866 -0.01795 0.27656 C -0.01165 0.27467 -0.00488 0.2753 0.00157 0.27467 C 0.01118 0.27719 0.0222 0.27551 0.03039 0.28265 C 0.05071 0.30029 0.03748 0.3593 0.03496 0.37337 C 0.03307 0.38303 0.02819 0.39122 0.02425 0.39962 C 0.01512 0.41894 0.00961 0.42608 -0.00283 0.44183 C -0.00929 0.44981 -0.01906 0.46178 -0.02709 0.46808 C -0.02945 0.46997 -0.03213 0.47081 -0.03465 0.47207 C -0.0337 0.46871 -0.03323 0.46493 -0.03165 0.46199 C -0.02709 0.4538 -0.00724 0.42692 -0.00283 0.42167 C 0.02378 0.38996 0.05417 0.35741 0.08472 0.33305 C 0.15323 0.27866 0.23606 0.21398 0.31307 0.17387 C 0.39984 0.1283 0.43055 0.10961 0.50661 0.09323 C 0.51354 0.09155 0.52063 0.09176 0.52772 0.09113 C 0.53181 0.09449 0.53843 0.09512 0.53984 0.10121 C 0.54173 0.10919 0.52031 0.13733 0.52016 0.13754 C 0.5011 0.16295 0.4915 0.17114 0.46583 0.19193 C 0.44992 0.20474 0.43402 0.21755 0.41732 0.22826 C 0.3737 0.25619 0.32898 0.2774 0.28283 0.29672 C 0.22157 0.32255 0.17748 0.33998 0.11354 0.35321 C 0.04835 0.36665 0.00787 0.36623 -0.05732 0.36938 C -0.06346 0.36896 -0.15858 0.374 -0.19496 0.35321 C -0.1989 0.3509 -0.20189 0.34649 -0.20551 0.34313 C -0.20598 0.33914 -0.20724 0.33515 -0.20693 0.33095 C -0.20614 0.31478 -0.19874 0.30155 -0.19181 0.28874 C -0.1852 0.27614 -0.17921 0.2627 -0.17071 0.25241 C -0.15685 0.23561 -0.09496 0.18248 -0.08 0.17177 C -0.05795 0.15602 -0.03496 0.14237 -0.01197 0.12935 C 0.01386 0.11486 0.04 0.10079 0.06661 0.08903 C 0.10677 0.07139 0.18787 0.04599 0.22835 0.03675 C 0.27858 0.02541 0.3063 0.02436 0.35386 0.02058 C 0.36598 0.02121 0.37858 0.01785 0.39024 0.02268 C 0.39323 0.02373 0.38693 0.03045 0.38409 0.03276 C 0.37701 0.03864 0.36929 0.04284 0.36142 0.04683 C 0.34961 0.05291 0.33748 0.05879 0.3252 0.06299 C 0.30772 0.06887 0.28992 0.07307 0.27228 0.07706 C 0.24866 0.08231 0.22504 0.08735 0.20126 0.09113 C 0.14551 0.09974 0.11228 0.10016 0.05606 0.10331 C 0.01323 0.10247 -0.02961 0.10331 -0.07244 0.10121 C -0.08488 0.10058 -0.09937 0.09533 -0.11181 0.09113 C -0.11276 0.08903 -0.11512 0.08735 -0.1148 0.08504 C -0.11402 0.07979 -0.1115 0.07496 -0.10866 0.07097 C -0.09984 0.05795 -0.09102 0.04431 -0.08 0.03465 C -0.05685 0.01449 -0.03528 -0.00924 -0.01039 -0.02583 C 0.06173 -0.07392 0.03685 -0.05922 0.13622 -0.11256 C 0.14803 -0.11886 0.18976 -0.13965 0.20567 -0.14469 C 0.21071 -0.14637 0.21575 -0.14616 0.22079 -0.14679 C 0.22236 -0.14742 0.22693 -0.14868 0.22535 -0.14868 C 0.22331 -0.14868 0.22126 -0.14742 0.21937 -0.14679 C 0.21433 -0.1449 0.20913 -0.14301 0.20425 -0.1407 C 0.19606 -0.13692 0.18819 -0.13209 0.18 -0.12852 C 0.15543 -0.11844 0.13055 -0.11004 0.10598 -0.10038 C 0.00315 -0.06006 0.12362 -0.1029 0.0137 -0.07014 C -0.00409 -0.06489 -0.02126 -0.0567 -0.03921 -0.05208 C -0.05213 -0.04851 -0.06551 -0.04851 -0.07843 -0.04599 C -0.08346 -0.04494 -0.11827 -0.03528 -0.12835 -0.03381 C -0.12992 -0.0336 -0.12535 -0.03528 -0.12378 -0.03591 C -0.11575 -0.03864 -0.10772 -0.04158 -0.09969 -0.04389 C -0.06346 -0.0546 -0.03433 -0.06195 0.00315 -0.06804 C 0.05165 -0.07602 0.16299 -0.09282 0.22535 -0.09828 C 0.24756 -0.10038 0.26976 -0.10101 0.29197 -0.10248 C 0.31307 -0.10164 0.33449 -0.10521 0.35543 -0.10038 C 0.36016 -0.09933 0.34787 -0.09219 0.34331 -0.0903 C 0.32693 -0.08337 0.31039 -0.07749 0.29339 -0.07413 C 0.25465 -0.06678 0.21622 -0.05418 0.17701 -0.05208 L 0.03795 -0.04389 L -0.14047 -0.04998 C -0.1663 -0.05103 -0.16032 -0.05019 -0.17984 -0.05607 C -0.17874 -0.06006 -0.1789 -0.0651 -0.17669 -0.06804 C -0.16724 -0.08211 -0.1548 -0.08295 -0.14205 -0.0882 C -0.12929 -0.09345 -0.11717 -0.10059 -0.10425 -0.10437 C -0.05827 -0.11844 -0.05386 -0.1176 -0.01795 -0.12054 C -0.05339 -0.09954 -0.04882 -0.10101 -0.09354 -0.08232 C -0.10457 -0.0777 -0.11559 -0.07329 -0.12693 -0.07014 C -0.13984 -0.06657 -0.15307 -0.0651 -0.16614 -0.06216 C -0.17937 -0.05901 -0.19228 -0.05481 -0.20551 -0.05208 C -0.21701 -0.04956 -0.22866 -0.04767 -0.24032 -0.04599 C -0.24724 -0.04494 -0.25433 -0.04473 -0.26142 -0.04389 L -0.27953 -0.042 C -0.25165 -0.07287 -0.26299 -0.06237 -0.19638 -0.0924 C -0.17528 -0.10185 -0.15323 -0.10794 -0.13134 -0.11445 C -0.08205 -0.12936 -0.02913 -0.14217 0.02126 -0.14868 C 0.04189 -0.15141 0.06268 -0.15141 0.08331 -0.15288 C 0.09843 -0.15204 0.11354 -0.1533 0.12866 -0.15078 C 0.13181 -0.15036 0.12268 -0.14805 0.11953 -0.14679 C 0.07717 -0.1302 0.13102 -0.15204 0.08331 -0.13461 C 0.04236 -0.1197 0.05827 -0.12117 0.00913 -0.11046 C -0.00268 -0.10794 -0.11307 -0.08526 -0.14504 -0.08232 C -0.16315 -0.08043 -0.18126 -0.08085 -0.19937 -0.08022 C -0.17307 -0.10374 -0.1874 -0.09219 -0.1148 -0.10038 C -0.01906 -0.1113 -0.0674 -0.10521 0.03039 -0.11844 L 0.23591 -0.11256 C 0.24787 -0.11193 0.24094 -0.10479 0.2315 -0.09639 C 0.22031 -0.08652 0.1989 -0.08022 0.18756 -0.07623 C 0.17559 -0.07203 0.16331 -0.06846 0.15134 -0.06405 C 0.13764 -0.05901 0.12441 -0.05208 0.11055 -0.04788 C 0.08551 -0.04053 0.05968 -0.03843 0.03496 -0.02982 C 0.02126 -0.0252 0.00787 -0.01932 -0.00598 -0.01575 C -0.0085 -0.01512 -0.01591 -0.01281 -0.01354 -0.01365 C 0.01228 -0.02226 0.04992 -0.0315 0.07118 -0.03591 C 0.08724 -0.03927 0.10331 -0.04347 0.11953 -0.04599 C 0.14551 -0.04977 0.18583 -0.05082 0.21181 -0.05208 C 0.22898 -0.04998 0.24677 -0.05271 0.26315 -0.04599 C 0.26693 -0.04431 0.25858 -0.03717 0.25559 -0.03381 C 0.2389 -0.01491 0.21276 0.01092 0.19213 0.02268 C 0.15937 0.04116 0.12677 0.06152 0.09228 0.07307 C 0.03071 0.09344 0.02362 0.09701 -0.03764 0.11339 C -0.05669 0.11843 -0.07606 0.12242 -0.09512 0.12746 C -0.10677 0.1304 -0.11827 0.13397 -0.12992 0.13754 C -0.13402 0.1388 -0.14614 0.14174 -0.14205 0.14153 C -0.12724 0.14048 -0.11276 0.13712 -0.09811 0.13544 C -0.05134 0.1304 -0.00457 0.12347 0.04252 0.12137 L 0.21638 0.11339 C 0.27937 0.11801 0.34268 0.11675 0.40535 0.12746 C 0.41087 0.1283 0.39811 0.13964 0.39323 0.14363 C 0.38677 0.14867 0.37921 0.15056 0.37197 0.15371 C 0.34047 0.16694 0.30598 0.17954 0.2737 0.18794 C 0.25118 0.19361 0.2285 0.19781 0.20567 0.20201 C 0.15087 0.2123 0.11197 0.21839 0.05606 0.22217 C 0.03134 0.22385 0.00661 0.22343 -0.01795 0.22427 C -0.03921 0.22553 -0.06032 0.22826 -0.08157 0.22826 C -0.10063 0.22826 -0.15717 0.23204 -0.1389 0.22427 C -0.10567 0.20978 -0.06961 0.20957 -0.03465 0.2081 L 0.14677 0.19991 C 0.2011 0.20159 0.30126 0.18185 0.37055 0.21419 C 0.3737 0.21566 0.37654 0.21818 0.37953 0.22007 C 0.38016 0.2228 0.38173 0.22553 0.3811 0.22826 C 0.38047 0.23099 0.37858 0.23309 0.37654 0.23435 C 0.36173 0.24317 0.34693 0.25262 0.33118 0.2585 C 0.30315 0.269 0.23291 0.27782 0.20882 0.28055 C 0.09291 0.29399 0.05354 0.29063 -0.08756 0.29672 L -0.27197 0.3047 L -0.35496 0.31079 C -0.30394 0.29147 -0.33732 0.30071 -0.26898 0.29462 C -0.24126 0.29231 -0.21354 0.28853 -0.18583 0.28664 C -0.10929 0.2816 0.08441 0.2795 0.13008 0.27866 L 0.27071 0.28475 C 0.28409 0.28538 0.28598 0.28664 0.29496 0.29063 C 0.28646 0.30428 0.2863 0.30806 0.27071 0.31289 C 0.21433 0.33053 0.17669 0.33767 0.1211 0.34502 C 0.09748 0.34838 0.0737 0.34985 0.05008 0.35321 C 0.03024 0.35594 0.01055 0.35909 -0.00898 0.36329 C -0.03024 0.36791 -0.05134 0.37358 -0.07244 0.37946 C -0.07606 0.3803 -0.08661 0.38387 -0.08299 0.38345 C -0.05228 0.3803 0.00913 0.37127 0.00913 0.37127 L 0.13921 0.37736 C 0.14598 0.37778 0.14583 0.38324 0.14079 0.39143 C 0.13654 0.39836 0.1126 0.41432 0.11055 0.41558 C 0.05339 0.45254 0.10157 0.41768 0.01071 0.4601 C 0.00063 0.46472 -0.00945 0.46976 -0.01953 0.47417 C -0.04551 0.48551 -0.04252 0.48152 -0.06646 0.49433 C -0.06961 0.49601 -0.0789 0.50042 -0.07543 0.50042 C -0.05921 0.49958 -0.04331 0.49412 -0.02709 0.49223 C -0.01354 0.49076 0.00016 0.49097 0.0137 0.49034 C -0.01402 0.5042 -0.04173 0.51995 -0.07087 0.52856 C -0.08693 0.53318 -0.10331 0.53423 -0.11937 0.53864 C -0.1422 0.54494 -0.16488 0.55228 -0.1874 0.56089 L -0.2085 0.56887 C -0.2115 0.57013 -0.21433 0.57286 -0.21764 0.57286 C -0.21937 0.57286 -0.2148 0.56929 -0.21307 0.56887 C -0.19244 0.56446 -0.17181 0.56131 -0.15102 0.55879 C -0.10677 0.55333 -0.06236 0.54851 -0.01795 0.54473 C 0.00913 0.54242 0.03638 0.542 0.06362 0.54074 C 0.10803 0.54137 0.15228 0.54053 0.19669 0.54263 C 0.20929 0.54326 0.23843 0.54955 0.25417 0.5527 C 0.24961 0.55816 0.24583 0.56488 0.24047 0.56887 C 0.22331 0.58189 0.18677 0.5863 0.17244 0.58903 C 0.14583 0.59407 0.11906 0.59806 0.09228 0.6031 C 0.06157 0.60898 0.03102 0.61717 0.00016 0.62137 C -0.03559 0.62599 -0.0715 0.62599 -0.10724 0.62935 C -0.24315 0.64216 -0.18 0.64048 -0.30504 0.64951 C -0.33134 0.6514 -0.35748 0.65182 -0.38378 0.6535 C -0.41874 0.65581 -0.42457 0.65665 -0.45181 0.65959 C -0.41543 0.64825 -0.4189 0.64741 -0.37008 0.64552 C -0.30614 0.64279 -0.2422 0.64279 -0.17827 0.64153 C -0.06189 0.64216 0.17197 0.63229 0.32063 0.6556 C 0.47591 0.67996 0.44992 0.67198 0.53386 0.7039 C 0.53449 0.70453 0.55386 0.71608 0.53685 0.72007 C 0.49024 0.73078 0.43717 0.73162 0.39024 0.73414 L 0.09843 0.73225 C 0.02378 0.73036 -0.12535 0.72217 -0.12535 0.72217 C 0.04016 0.70453 0.0589 0.69928 0.25858 0.69991 C 0.38016 0.70033 0.50157 0.70663 0.62299 0.70999 C 0.64661 0.71398 0.67055 0.71671 0.69402 0.72217 C 0.7063 0.7249 0.72646 0.73267 0.74094 0.73813 C 0.72787 0.75556 0.73638 0.74842 0.70913 0.75241 C 0.63055 0.76354 0.6885 0.75451 0.58677 0.76249 C 0.52472 0.76711 0.46283 0.77614 0.40079 0.77845 C 0.24299 0.78475 0.33323 0.78181 0.13008 0.78664 C 0.10803 0.78454 0.05449 0.80764 0.06362 0.78055 C 0.07402 0.7501 0.11291 0.76963 0.13764 0.76438 C 0.1578 0.76018 0.1778 0.75409 0.19811 0.75241 L 0.3222 0.74233 C 0.33071 0.74296 0.35638 0.74296 0.34787 0.74422 C 0.24425 0.75955 0.21181 0.75976 0.1211 0.76438 L -0.15102 0.76039 C -0.15575 0.76018 -0.14457 0.75115 -0.14047 0.74821 C -0.12126 0.73519 -0.11039 0.73141 -0.09213 0.72406 C -0.0852 0.71797 -0.08457 0.71923 -0.09811 0.71797 C -0.12331 0.71566 -0.1485 0.71398 -0.1737 0.71209 C -0.14331 0.70348 -0.13087 0.69928 -0.09669 0.69382 C -0.0422 0.68521 -0.01827 0.68563 0.03638 0.67975 C 0.05764 0.67744 0.07874 0.67429 0.09984 0.67177 L 0.20724 0.67366 C 0.21134 0.67387 0.19921 0.67576 0.19512 0.67576 C 0.14929 0.67576 0.10346 0.67429 0.05764 0.67366 L 0.01827 0.67177 C 0.00598 0.67072 0.00787 0.67114 0.00016 0.66757 C 0.00268 0.64741 0.00063 0.64783 0.02126 0.63145 C 0.05591 0.60394 0.09228 0.58084 0.13008 0.56278 C 0.1411 0.55774 0.15228 0.55291 0.16346 0.54872 C 0.16992 0.5462 0.17654 0.54494 0.18299 0.54263 C 0.19071 0.54011 0.19591 0.53759 0.20268 0.53465 C 0.1789 0.52667 0.19528 0.53129 0.14079 0.53654 C 0.12504 0.53822 0.10945 0.54074 0.09386 0.54263 C -0.04126 0.55879 0.00724 0.55459 -0.09512 0.56089 L -0.24787 0.55669 C -0.26409 0.55606 -0.26346 0.55543 -0.27354 0.54872 C -0.27244 0.54263 -0.27307 0.5357 -0.27055 0.53066 C -0.26677 0.5231 -0.26126 0.5168 -0.25543 0.51239 C -0.23087 0.49391 -0.20583 0.47648 -0.17984 0.46199 C -0.15906 0.45065 -0.13906 0.43679 -0.1178 0.42776 C -0.02866 0.38975 0.03386 0.3677 0.11953 0.34502 C 0.1422 0.33914 0.16472 0.33326 0.18756 0.32906 C 0.2126 0.32444 0.26315 0.31898 0.26315 0.31898 C 0.26819 0.32024 0.27465 0.31814 0.27827 0.32297 C 0.28031 0.3257 0.27433 0.32843 0.27228 0.33095 C 0.26835 0.33578 0.26488 0.34166 0.26016 0.34502 C 0.24252 0.35783 0.22425 0.36896 0.20567 0.37946 C 0.17811 0.39479 0.13543 0.41348 0.10598 0.42167 C 0.06488 0.43322 -0.01795 0.45191 -0.01795 0.45191 C -0.02756 0.44246 -0.02898 0.44498 -0.01795 0.42167 C -0.00551 0.39521 -0.00173 0.39332 0.01528 0.38135 C 0.01921 0.37862 0.02331 0.3761 0.0274 0.37337 C 0.04567 0.38324 0.04283 0.37778 0.02283 0.42776 C 0.01669 0.44288 0.00709 0.45506 -0.00142 0.46808 C -0.00976 0.4811 -0.01685 0.48887 -0.02709 0.49832 C -0.04268 0.5126 -0.03811 0.50987 -0.04819 0.51449 C -0.04724 0.4895 -0.04929 0.46409 -0.0452 0.43994 C -0.04157 0.41789 -0.03228 0.39815 -0.02551 0.37736 C -0.0148 0.34376 -0.01575 0.34313 0.00157 0.31289 C 0.00583 0.30575 0.01008 0.29861 0.01528 0.29273 C 0.02504 0.2816 0.03417 0.27719 0.04551 0.27047 L 0.05449 0.27257 C 0.05622 0.28538 0.04646 0.32276 0.04252 0.33494 C 0.03528 0.35615 0.01433 0.41537 0.00157 0.43994 C -0.02787 0.49664 -0.01795 0.48677 -0.03764 0.50441 C -0.03622 0.41096 -0.03496 0.31751 -0.03307 0.22427 C -0.03276 0.20285 -0.03244 0.18584 -0.02866 0.16568 C -0.02787 0.16211 -0.02661 0.15896 -0.02551 0.1556 C -0.01528 0.22427 -0.02157 0.17786 -0.03165 0.34712 C -0.0326 0.36434 -0.04157 0.42902 -0.04819 0.44393 C -0.04976 0.44729 -0.05276 0.45002 -0.05276 0.45401 C -0.05276 0.45737 -0.04976 0.44855 -0.04819 0.44582 C -0.04567 0.43511 -0.04346 0.4244 -0.04063 0.41369 C -0.03134 0.37799 -0.01953 0.34334 -0.01197 0.3068 C 0.00583 0.2207 0.00173 0.24548 0.01827 0.12935 C 0.01968 0.11948 0.02866 0.10205 0.02126 0.09911 C 0.0137 0.09617 0.01134 0.11591 0.00772 0.12536 C -0.00425 0.15644 -0.01449 0.18857 -0.02551 0.22007 C -0.05055 0.29084 -0.04094 0.26417 -0.08457 0.36119 C -0.08646 0.36539 -0.09055 0.37337 -0.09055 0.37337 C -0.08913 0.34439 -0.08882 0.31541 -0.08598 0.28664 C -0.08504 0.27593 -0.08378 0.26522 -0.08299 0.25451 C -0.07858 0.19424 -0.08488 0.25619 -0.07843 0.20201 C -0.07795 0.19739 -0.07622 0.18332 -0.07701 0.18794 C -0.09874 0.31331 -0.07118 0.17093 -0.08913 0.25031 C -0.09654 0.28307 -0.11449 0.38303 -0.11024 0.34922 C -0.1063 0.31751 -0.11055 0.34817 -0.09669 0.28475 C -0.09339 0.26984 -0.09024 0.25514 -0.08756 0.24023 C -0.08079 0.20285 -0.07417 0.16505 -0.06787 0.12746 C -0.06567 0.11339 -0.06394 0.09911 -0.06189 0.08504 C -0.06047 0.07559 -0.05858 0.06635 -0.05732 0.0569 C -0.05386 0.03171 -0.0578 0.04851 -0.05433 0.03465 C -0.05622 0.0926 -0.05197 0.07286 -0.06945 0.12935 C -0.0715 0.13628 -0.07339 0.14384 -0.07701 0.14951 C -0.08252 0.15833 -0.09008 0.16442 -0.09669 0.17177 C -0.09953 0.14027 -0.10016 0.15917 -0.08157 0.11339 C -0.05575 0.04976 -0.05591 0.059 -0.0074 -0.02982 C -0.00189 -0.0399 0.00346 -0.05019 0.00913 -0.06006 C 0.01307 -0.06699 0.01732 -0.0735 0.02126 -0.08022 L 0.0274 -0.0903 C 0.04016 -0.05628 0.03386 -0.07854 -0.00441 -0.00567 C -0.09921 0.1745 0.00252 -0.04011 -0.06032 0.09512 C -0.05528 0.09995 -0.05134 0.10793 -0.0452 0.10919 C -0.0337 0.1115 -0.02189 0.10772 -0.01039 0.1052 C 0.03906 0.09428 0.08835 0.08105 0.13764 0.06887 L 0.23449 0.04473 L 0.33575 0.01848 C 0.36394 0.01155 0.39213 0.00399 0.42047 -0.00168 C 0.55843 -0.02919 0.50772 -0.02331 0.57165 -0.02982 C 0.57354 -0.03045 0.57921 -0.0336 0.57764 -0.03192 C 0.56961 -0.02331 0.54252 -0.00966 0.53685 -0.00756 C 0.49921 0.00588 0.46189 0.021 0.42346 0.02856 C 0.35087 0.04326 0.27118 0.0611 0.19669 0.07097 C 0.15087 0.07706 0.10488 0.08105 0.05906 0.08714 C 0.11433 0.05774 0.06835 0.08126 0.21937 0.05081 C 0.35606 0.0231 0.3211 0.03213 0.49748 0.01659 L 0.60488 0.01848 C 0.60646 0.01869 0.60472 0.02373 0.60331 0.02457 C 0.57087 0.0441 0.54457 0.0527 0.50961 0.06089 C 0.4915 0.06509 0.47339 0.06866 0.45512 0.07097 C 0.4063 0.07727 0.3085 0.08714 0.3085 0.08714 L 0.14378 0.08504 C 0.13654 0.08462 0.1578 0.08021 0.16488 0.07895 C 0.17496 0.07748 0.18504 0.07748 0.19512 0.07706 L 0.30709 0.07307 C 0.33575 0.07433 0.36457 0.07265 0.39323 0.07706 C 0.39606 0.07748 0.38945 0.08273 0.38709 0.08504 C 0.38189 0.09029 0.37669 0.09638 0.37055 0.09911 C 0.33622 0.11402 0.30142 0.12704 0.26614 0.13754 C 0.17984 0.16295 0.09937 0.15749 0.00913 0.16169 L -0.13591 0.15959 C -0.14299 0.15938 -0.12189 0.15812 -0.1148 0.1577 C -0.1011 0.15686 -0.08756 0.15644 -0.07402 0.1556 L -0.01197 0.15161 L 0.28882 0.15959 C 0.31071 0.16064 0.31102 0.16232 0.3252 0.17177 C 0.32472 0.17387 0.32457 0.17618 0.32362 0.17786 C 0.31748 0.18878 0.31071 0.19298 0.30094 0.19802 C 0.29465 0.20138 0.28787 0.20348 0.28126 0.206 C 0.25921 0.2144 0.23717 0.22322 0.2148 0.23015 C 0.19008 0.23771 0.20173 0.23456 0.18 0.24023 C 0.17417 0.24548 0.17181 0.24569 0.18457 0.24632 C 0.20724 0.24758 0.22992 0.24779 0.2526 0.24842 C 0.24 0.26102 0.25323 0.24905 0.22992 0.26249 C 0.20551 0.27656 0.21465 0.27656 0.18457 0.28874 C 0.1737 0.29294 0.16236 0.29525 0.15134 0.29882 C 0.13339 0.30449 0.10756 0.31289 0.08929 0.32087 C 0.08268 0.32381 0.07622 0.32759 0.06961 0.33095 C 0.10835 0.33683 0.07622 0.33284 0.15732 0.32906 L 0.20882 0.32696 C 0.2148 0.32759 0.22126 0.32591 0.22693 0.32906 C 0.2285 0.3299 0.22535 0.33368 0.22394 0.33494 C 0.22 0.33872 0.19906 0.35279 0.19512 0.3551 C 0.16661 0.37274 0.17701 0.36602 0.14079 0.37736 C 0.10488 0.3887 0.12882 0.38261 0.09843 0.38954 C 0.09591 0.3908 0.08913 0.39647 0.09087 0.39353 C 0.09575 0.38471 0.11953 0.36938 0.12409 0.36728 C 0.1515 0.3551 0.17968 0.3467 0.20724 0.33494 C 0.25669 0.31415 0.30535 0.29063 0.35543 0.27257 C 0.37197 0.26648 0.38882 0.26144 0.40535 0.25451 C 0.43984 0.23981 0.47591 0.23015 0.50803 0.2081 C 0.54866 0.18017 0.55559 0.185 0.57764 0.15161 C 0.58047 0.1472 0.58283 0.14237 0.5852 0.13754 C 0.58898 0.12956 0.59575 0.11339 0.59575 0.11339 C 0.59685 0.10331 0.6052 0.07748 0.59874 0.08315 C 0.59024 0.09071 0.5915 0.10919 0.58677 0.12137 C 0.58142 0.13481 0.5748 0.14699 0.5685 0.15959 C 0.5578 0.18143 0.54756 0.19928 0.53386 0.21818 C 0.52661 0.22805 0.51937 0.23792 0.51118 0.24632 C 0.49606 0.26165 0.48047 0.27572 0.46425 0.28874 C 0.45858 0.29315 0.45197 0.29504 0.44614 0.29882 C 0.4252 0.31205 0.43968 0.30638 0.42646 0.31079 C 0.43449 0.2606 0.43055 0.27803 0.4537 0.206 C 0.45764 0.19361 0.46331 0.18227 0.46724 0.16967 C 0.47087 0.15854 0.47228 0.14636 0.47638 0.13544 C 0.48488 0.11318 0.4948 0.09197 0.50504 0.07097 C 0.51102 0.05879 0.51953 0.04913 0.52929 0.04284 C 0.53402 0.03948 0.54346 0.0378 0.54898 0.03675 C 0.55244 0.042 0.55717 0.04641 0.55953 0.05291 C 0.56142 0.05837 0.56047 0.06488 0.56094 0.07097 C 0.56157 0.07769 0.56205 0.08441 0.56252 0.09113 C 0.55701 0.12347 0.55449 0.15686 0.54583 0.18794 C 0.53764 0.21776 0.49921 0.31016 0.4778 0.33494 C 0.45244 0.36476 0.46378 0.35867 0.44913 0.36518 C 0.44819 0.36329 0.44614 0.36161 0.44614 0.3593 C 0.44614 0.35531 0.4537 0.31289 0.4537 0.31289 C 0.45795 0.28412 0.4611 0.25493 0.46583 0.22616 C 0.46913 0.20579 0.47402 0.18584 0.4778 0.16568 C 0.48157 0.14636 0.4852 0.12683 0.4885 0.1073 C 0.49717 0.05396 0.50016 0.01848 0.51118 -0.02772 C 0.51244 -0.03339 0.51417 -0.03864 0.51559 -0.04389 C 0.51953 -0.01365 0.51984 -0.02184 0.50205 0.02856 C 0.47984 0.09113 0.4337 0.20012 0.3978 0.25241 C 0.38961 0.26417 0.34961 0.32864 0.32661 0.34922 C 0.32252 0.35279 0.31764 0.35447 0.31307 0.3572 C 0.31102 0.35846 0.30898 0.35993 0.30709 0.36119 C 0.30646 0.35321 0.3052 0.34523 0.30551 0.33704 C 0.30583 0.32948 0.3074 0.32213 0.3085 0.31478 C 0.31181 0.29462 0.31543 0.27782 0.3222 0.2585 C 0.34346 0.19697 0.34094 0.19382 0.37055 0.1556 C 0.38063 0.14258 0.39685 0.12326 0.41134 0.11738 C 0.42252 0.11276 0.43449 0.11192 0.44614 0.10919 C 0.44913 0.11129 0.45291 0.11192 0.45512 0.11528 C 0.46205 0.12536 0.46157 0.13523 0.46268 0.14762 C 0.46016 0.19802 0.46063 0.24884 0.45512 0.29882 C 0.4474 0.37043 0.4411 0.38933 0.42646 0.43994 C 0.42976 0.38933 0.43307 0.32528 0.44 0.27656 C 0.44252 0.25913 0.44535 0.2417 0.44756 0.22427 C 0.45087 0.19802 0.45307 0.17156 0.45669 0.14552 C 0.45858 0.13124 0.46598 0.08882 0.46425 0.10331 C 0.46268 0.11591 0.46268 0.12914 0.45968 0.14153 C 0.4474 0.19403 0.44709 0.19928 0.42189 0.26648 C 0.4074 0.30512 0.39386 0.34061 0.37197 0.37127 C 0.36835 0.37652 0.36394 0.38072 0.36 0.38534 C 0.36094 0.37736 0.36205 0.36938 0.36299 0.36119 C 0.36756 0.32024 0.37039 0.27887 0.37654 0.23834 C 0.38299 0.19571 0.40425 0.10898 0.41732 0.06887 C 0.43575 0.01302 0.45244 -0.04431 0.47638 -0.09639 C 0.4926 -0.13167 0.51669 -0.1596 0.53685 -0.1911 C 0.54535 -0.18501 0.55606 -0.1827 0.56252 -0.17304 C 0.56772 -0.16506 0.56866 -0.15309 0.5685 -0.1428 C 0.56819 -0.07266 0.5652 -0.00273 0.56094 0.06698 C 0.55496 0.16862 0.52882 0.28286 0.50803 0.37526 C 0.50094 0.40718 0.47874 0.47732 0.46583 0.5105 C 0.46031 0.52436 0.4537 0.53738 0.44756 0.55081 C 0.43795 0.43469 0.44173 0.48761 0.45512 0.22826 C 0.45906 0.15539 0.46677 0.08294 0.47339 0.0105 C 0.47984 -0.06153 0.48961 -0.13293 0.49449 -0.20496 C 0.49496 -0.21231 0.49764 -0.23436 0.49606 -0.22722 C 0.4663 -0.10206 0.51591 -0.21924 0.44913 -0.01365 C 0.41843 0.08105 0.38803 0.17597 0.35685 0.27047 C 0.34362 0.311 0.3274 0.34985 0.31606 0.39143 C 0.31402 0.39878 0.30409 0.41369 0.31008 0.41369 C 0.31685 0.41369 0.31811 0.39878 0.3222 0.39143 C 0.32913 0.36182 0.33591 0.33221 0.34331 0.30281 C 0.34709 0.2879 0.35165 0.27341 0.35543 0.2585 C 0.3622 0.23099 0.36898 0.20348 0.37512 0.17576 C 0.37858 0.1598 0.3852 0.11087 0.38409 0.12746 C 0.38299 0.14657 0.3715 0.23519 0.36441 0.26858 C 0.36 0.28958 0.35386 0.30995 0.34929 0.33095 C 0.34362 0.35762 0.34236 0.35678 0.35087 0.34922 C 0.35843 0.33158 0.36614 0.31436 0.37354 0.29672 C 0.37575 0.29147 0.37732 0.2858 0.37953 0.28055 C 0.41118 0.20495 0.3726 0.29882 0.39465 0.24842 C 0.39638 0.24443 0.40094 0.23246 0.39921 0.23624 C 0.39197 0.2522 0.38598 0.26921 0.37811 0.28475 C 0.37433 0.2921 0.36929 0.29861 0.36441 0.3047 C 0.34016 0.33599 0.34787 0.3299 0.32819 0.34103 C 0.31843 0.33326 0.31921 0.33809 0.3222 0.32087 C 0.3263 0.2963 0.33039 0.26879 0.33732 0.24443 C 0.33858 0.2396 0.33953 0.23435 0.34173 0.23015 C 0.3452 0.22406 0.34992 0.21944 0.35386 0.21419 C 0.36299 0.21818 0.36346 0.2165 0.36299 0.24023 C 0.36268 0.25787 0.36063 0.27572 0.35685 0.29273 C 0.35244 0.3131 0.31496 0.3362 0.3115 0.33914 C 0.29795 0.33767 0.28142 0.34649 0.27071 0.33494 C 0.26457 0.32843 0.28205 0.32003 0.28882 0.31478 C 0.2948 0.31037 0.30189 0.30932 0.3085 0.3068 C 0.3326 0.29777 0.35669 0.28853 0.3811 0.28055 C 0.39858 0.27509 0.41638 0.27152 0.43402 0.26648 C 0.45417 0.26081 0.47417 0.25325 0.49449 0.24842 C 0.60535 0.22217 0.58866 0.22532 0.66378 0.21818 C 0.67386 0.21944 0.68488 0.2165 0.69402 0.22217 C 0.69843 0.22469 0.68504 0.22679 0.68047 0.22826 C 0.67354 0.23015 0.6663 0.2312 0.65921 0.23225 C 0.63213 0.23645 0.60488 0.24149 0.57764 0.24443 C 0.51543 0.25073 0.47465 0.25199 0.41732 0.25451 C 0.42535 0.23855 0.43543 0.21776 0.44457 0.206 C 0.45906 0.18752 0.47402 0.16904 0.4915 0.1556 C 0.53181 0.12452 0.5485 0.10562 0.58677 0.08903 C 0.59307 0.0863 0.59984 0.08504 0.6063 0.08315 C 0.60488 0.08777 0.60394 0.09281 0.60189 0.09722 C 0.5926 0.11612 0.57591 0.13649 0.56252 0.14762 C 0.44378 0.2459 0.40961 0.27677 0.28441 0.33095 C 0.2663 0.33893 0.24709 0.3404 0.22835 0.34502 C 0.16567 0.34418 0.12157 0.37001 0.07575 0.32696 C 0.06898 0.32066 0.06362 0.31226 0.05764 0.3047 C 0.0526 0.28538 0.04252 0.2669 0.04252 0.24632 C 0.04252 0.20222 0.04898 0.15791 0.05764 0.11528 C 0.06409 0.08294 0.09654 0.03507 0.11811 0.02268 C 0.20724 -0.02961 0.22819 -0.02478 0.3115 -0.03381 C 0.54331 0.0399 0.52189 -0.02142 0.66378 0.19802 C 0.67449 0.2144 0.67591 0.23834 0.68189 0.2585 C 0.68441 0.27656 0.69039 0.29441 0.68945 0.31289 C 0.68094 0.4874 0.64693 0.43175 0.49606 0.53066 C 0.43433 0.52037 0.4485 0.52898 0.37197 0.458 C 0.29732 0.3887 0.2463 0.32192 0.18614 0.23225 C 0.17827 0.2207 0.17291 0.20663 0.16646 0.19403 C 0.16394 0.17912 0.16016 0.16463 0.1589 0.14951 C 0.15858 0.14657 0.15968 0.14153 0.16189 0.14153 L 0.25559 0.14552 C 0.30709 0.17114 0.3589 0.19487 0.40976 0.22217 C 0.43654 0.23645 0.4663 0.2459 0.4885 0.27047 C 0.5274 0.31373 0.55591 0.37127 0.58976 0.42167 C 0.58472 0.43238 0.58094 0.44456 0.57465 0.45401 C 0.57165 0.45842 0.56693 0.46262 0.56252 0.46199 C 0.52992 0.45716 0.49795 0.44582 0.46583 0.43784 C 0.35339 0.37316 0.37843 0.39122 0.22535 0.26858 C 0.06157 0.13712 0.0989 0.17555 0.00772 0.06488 C 0.00315 0.0441 -0.01654 0.0189 -0.00598 0.00252 C 0.00583 -0.01575 0.09386 0.02604 0.09984 0.02856 C 0.15339 0.05228 0.20724 0.07496 0.26016 0.10121 C 0.31165 0.12683 0.36425 0.15707 0.40835 0.20201 C 0.42583 0.21986 0.44063 0.24233 0.45669 0.26249 C 0.45165 0.2753 0.45228 0.30239 0.44157 0.30071 C 0.16126 0.26018 0.17843 0.24632 -0.02409 0.10121 C -0.03008 0.08525 -0.04457 0.07118 -0.03008 0.05879 C -0.02709 0.05627 -0.02299 0.05627 -0.01953 0.0548 C 0.02504 0.07853 0.01906 0.0758 0.09843 0.11129 C 0.12693 0.1241 0.15654 0.13292 0.18457 0.14762 C 0.2252 0.16862 0.26425 0.19466 0.30394 0.21818 C 0.31465 0.23897 0.32976 0.25682 0.33575 0.28055 C 0.33748 0.2879 0.32929 0.29714 0.32362 0.29672 C 0.29685 0.29504 0.27118 0.28202 0.24504 0.27467 C 0.19717 0.23855 0.14866 0.2039 0.10441 0.15959 C 0.06693 0.12221 0.03291 0.07895 -0.00283 0.03864 C -0.00488 0.02856 -0.01228 0.01785 -0.00898 0.0084 C 0.00441 -0.03003 0.05764 -0.01071 0.07276 -0.00966 C 0.16 0.01239 0.17512 0.01281 0.28441 0.07307 C 0.35213 0.11024 0.4137 0.14468 0.46425 0.21209 C 0.47039 0.22028 0.47433 0.23099 0.47937 0.24023 C 0.48031 0.25178 0.4852 0.26375 0.48236 0.27467 C 0.47717 0.29504 0.46205 0.29315 0.45071 0.29462 C 0.41843 0.28727 0.38583 0.28223 0.35386 0.27257 C 0.33024 0.26543 0.30693 0.25619 0.28441 0.24443 C -0.17559 0.00315 -0.30409 -0.01218 -0.13449 0.0105 C -0.07654 0.0569 -0.21386 -0.05166 -0.04063 0.06698 C 0.14882 0.19676 0.10268 0.13943 0.18 0.25241 C 0.19339 0.29966 0.21323 0.34061 0.19968 0.39353 C 0.1937 0.41684 0.17181 0.4244 0.15732 0.43175 L -0.19795 0.29273 C -0.20032 0.29168 -0.20205 0.2879 -0.20252 0.28475 C -0.20299 0.27971 -0.19512 0.2753 -0.19339 0.27467 C -0.18598 0.27152 -0.17827 0.26921 -0.17071 0.26648 C -0.1485 0.26711 -0.12614 0.26354 -0.10425 0.26858 C -0.08378 0.2732 -0.06441 0.28433 -0.0452 0.29462 C 0.01323 0.32654 0.07197 0.35846 0.12866 0.39542 C 0.15732 0.41432 0.18583 0.4349 0.21024 0.46199 C 0.24724 0.50315 0.2778 0.55333 0.3115 0.59911 C 0.31323 0.60709 0.3422 0.68689 0.32362 0.71398 C 0.3178 0.72259 0.30756 0.72217 0.29953 0.72616 C 0.1685 0.71524 0.24677 0.72637 0.00157 0.62725 C -0.11843 0.57895 -0.18819 0.53339 -0.3126 0.46409 C -0.31008 0.46199 -0.30803 0.45821 -0.30504 0.458 C -0.25213 0.45338 -0.20992 0.48194 -0.15717 0.50231 C 0.04772 0.58126 0.15685 0.60163 0.33276 0.73624 C 0.37134 0.76585 0.40331 0.80869 0.43858 0.84502 C 0.44614 0.86581 0.47402 0.89206 0.46126 0.9076 C 0.44661 0.92545 0.42252 0.89584 0.40378 0.88744 C 0.35496 0.8656 0.30661 0.84208 0.25858 0.81688 C 0.09654 0.73162 -0.08472 0.64573 -0.23717 0.52247 C -0.2537 0.50924 -0.26551 0.48761 -0.27953 0.47018 C -0.27055 0.46409 -0.26252 0.45107 -0.25228 0.45191 C 0.01291 0.47606 0.06299 0.53927 0.35543 0.67765 C 0.37197 0.69382 0.38945 0.70873 0.40535 0.72616 C 0.41764 0.7396 0.42898 0.75514 0.44 0.77047 C 0.4411 0.77194 0.44299 0.7774 0.44157 0.77656 C 0.40882 0.75913 0.37606 0.74191 0.34488 0.72007 C 0.30031 0.68899 0.17732 0.58315 0.14079 0.54263 C 0.11417 0.51323 0.09228 0.4769 0.06819 0.44393 C 0.06709 0.43784 0.06488 0.43196 0.0652 0.42566 C 0.06693 0.37631 0.09968 0.39479 0.13764 0.38345 C 0.24882 0.40781 0.26409 0.3908 0.34031 0.45401 C 0.34551 0.45821 0.34835 0.46598 0.35244 0.47207 C 0.35291 0.48026 0.35748 0.48992 0.35386 0.49622 C 0.32441 0.54934 0.30472 0.53549 0.25858 0.53864 C 0.22236 0.5273 0.18409 0.52373 0.14976 0.50441 C -0.0978 0.36434 -0.05559 0.40697 -0.16472 0.26648 C -0.16567 0.26375 -0.16898 0.26081 -0.16772 0.2585 C -0.16063 0.24506 -0.15213 0.24611 -0.14205 0.24443 C -0.01638 0.25367 -0.01622 0.24695 0.14677 0.31898 C 0.17717 0.33242 0.20315 0.3593 0.2315 0.37946 C 0.23386 0.38345 0.2526 0.4139 0.25417 0.41978 C 0.25496 0.42314 0.25354 0.42818 0.25102 0.42986 C 0.24567 0.43343 0.23906 0.43238 0.23291 0.43385 C 0.1937 0.41705 0.1537 0.40235 0.11496 0.38345 C 0.04551 0.34922 -0.06929 0.25934 -0.1178 0.22427 C -0.15717 0.16568 -0.21858 0.12389 -0.23575 0.04872 C -0.24299 0.01722 -0.12992 -0.04956 -0.1148 -0.05397 C -0.0526 -0.07266 0.01118 -0.08085 0.07417 -0.09429 C 0.11968 -0.09408 0.37638 -0.10878 0.46126 -0.06615 C 0.54236 -0.02541 0.61638 0.03738 0.69402 0.08903 C 0.6926 0.11255 0.69906 0.13985 0.68945 0.15959 C 0.67071 0.19844 0.64394 0.23141 0.61386 0.25451 C 0.50945 0.3341 0.42346 0.32675 0.30551 0.34313 C 0.2737 0.3425 0.24094 0.35195 0.21024 0.34103 C -0.16 0.21062 -0.08646 0.2732 -0.24032 0.11927 C -0.23969 0.11003 -0.24236 0.09932 -0.23874 0.09113 C -0.2337 0.07958 -0.2252 0.07034 -0.21606 0.06488 C -0.17717 0.04221 -0.14268 0.04536 -0.1011 0.04284 C 0.11244 0.07328 0.17433 0.0548 0.35386 0.15959 C 0.38772 0.17933 0.41638 0.21209 0.44756 0.23834 C 0.45417 0.25577 0.46677 0.2711 0.46724 0.29063 C 0.46756 0.30008 0.45606 0.30533 0.44913 0.3047 C 0.40835 0.30134 0.3685 0.28727 0.32819 0.27866 C 0.23638 0.23855 0.16205 0.20957 0.07118 0.14153 C 0.02598 0.10772 -0.0115 0.05816 -0.05276 0.01659 C -0.0578 -0.00294 -0.06709 -0.02142 -0.06787 -0.042 C -0.06819 -0.05061 -0.06205 -0.05985 -0.05575 -0.06216 C -0.00173 -0.08232 0.05402 -0.09303 0.10898 -0.10836 C 0.29071 -0.10353 0.3778 -0.11592 0.55654 -0.04998 C 0.59291 -0.03654 0.62394 -0.0042 0.6578 0.01848 C 0.65921 0.0252 0.66252 0.03171 0.66236 0.03864 C 0.65732 0.15875 0.60173 0.14111 0.48992 0.19991 C 0.42268 0.2354 0.23732 0.22364 0.20567 0.22427 C 0.1337 0.21209 0.06031 0.20936 -0.01039 0.18794 C -0.1622 0.14195 -0.16583 0.13061 -0.26142 0.05081 C -0.25984 0.03339 -0.26441 0.01302 -0.25685 -0.00168 C -0.23874 -0.03696 -0.15024 -0.05397 -0.13748 -0.05796 C -0.03134 -0.04872 0.1052 -0.06573 0.20882 0.00651 C 0.25512 0.03885 0.29638 0.08315 0.34031 0.12137 C 0.34945 0.16274 0.41512 0.28055 0.36598 0.33305 C 0.35228 0.34775 0.33748 0.36245 0.32063 0.36938 C 0.29984 0.37778 0.27732 0.37463 0.25559 0.37736 C 0.21165 0.36014 0.13827 0.34061 0.09685 0.29882 C 0.05874 0.26018 0.02535 0.21419 -0.01039 0.17177 C -0.00992 0.16778 -0.01134 0.16211 -0.00898 0.15959 C 0.02882 0.1199 0.0589 0.14972 0.10898 0.15959 C 0.11921 0.16526 0.22535 0.21251 0.24803 0.25241 C 0.26504 0.28202 0.27433 0.31814 0.2874 0.35111 C 0.2822 0.36161 0.28 0.36854 0.26472 0.36518 C 0.22315 0.35657 0.11165 0.32759 0.05906 0.29273 C 0.01669 0.26459 -0.02394 0.23183 -0.06488 0.19991 C -0.06803 0.1976 -0.07575 0.18815 -0.07244 0.18983 C 0.06472 0.26123 0.25606 0.36119 0.37811 0.47417 C 0.42205 0.5147 0.4537 0.57496 0.4915 0.62536 C 0.49402 0.64489 0.49906 0.664 0.49906 0.68374 C 0.49906 0.68962 0.49543 0.6955 0.4915 0.69781 C 0.48016 0.70474 0.46724 0.706 0.45512 0.70999 C 0.42299 0.69991 0.38945 0.69508 0.35843 0.67975 C 0.21197 0.60814 0.10205 0.5294 -0.02709 0.4097 C -0.10079 0.34124 -0.16913 0.26312 -0.24032 0.18983 C -0.24346 0.17681 -0.25039 0.16253 -0.2252 0.16379 C -0.20346 0.16484 -0.1822 0.17303 -0.16157 0.18185 C -0.10425 0.20621 0.13622 0.32507 0.18157 0.3551 C 0.21354 0.37652 0.24 0.41033 0.26929 0.43784 C 0.27181 0.44666 0.27543 0.45485 0.27685 0.46409 C 0.27717 0.4664 0.27543 0.46934 0.2737 0.47018 C 0.26945 0.47228 0.26472 0.47144 0.26016 0.47207 C 0.25008 0.47018 0.23906 0.47207 0.22992 0.46598 C 0.18173 0.43448 0.14488 0.38219 0.10598 0.33494 C 0.08551 0.26417 0.08551 0.28769 0.2148 0.31898 C 0.26866 0.332 0.32142 0.35279 0.37354 0.37526 C 0.39134 0.38303 0.52236 0.4454 0.56709 0.48215 C 0.57717 0.49055 0.5852 0.50231 0.59433 0.51239 C 0.58835 0.53591 0.59181 0.52856 0.54898 0.51449 C 0.47858 0.4916 0.37622 0.43028 0.31606 0.39542 C 0.31071 0.39248 0.28378 0.37316 0.27984 0.36518 C 0.2778 0.36119 0.28693 0.3677 0.29039 0.36938 C 0.29449 0.37106 0.29827 0.37379 0.30252 0.37526 C 0.32614 0.38387 0.34961 0.39269 0.37354 0.39962 C 0.39858 0.40676 0.42394 0.41159 0.44913 0.41768 L 0.25858 0.28664 C 0.24142 0.27467 0.22441 0.26249 0.20724 0.25031 C 0.17953 0.23078 0.14992 0.21545 0.12409 0.19193 C 0.11307 0.18185 0.0789 0.16988 0.09087 0.16169 C 0.11008 0.14825 0.13417 0.16715 0.15591 0.16967 C 0.29291 0.20537 0.43606 0.2123 0.56709 0.27656 C 0.57669 0.28139 0.5863 0.28559 0.59575 0.29063 C 0.59748 0.29168 0.6022 0.29483 0.60031 0.29462 C 0.5715 0.29336 0.54283 0.28937 0.51417 0.28664 C 0.43748 0.25913 0.36047 0.23372 0.28441 0.20411 C 0.2622 0.19529 0.24126 0.18122 0.21937 0.17177 C 0.18835 0.15833 0.12567 0.13544 0.12567 0.13544 C 0.14583 0.15413 0.15071 0.16127 0.17701 0.17177 C 0.37118 0.24926 0.57921 0.27866 0.76063 0.39962 C 0.76567 0.40298 0.78094 0.41222 0.77575 0.4097 C 0.58661 0.31289 0.63134 0.32717 0.37953 0.18794 C 0.32205 0.15602 0.26535 0.12095 0.20567 0.09722 L 0.09984 0.0548 C 0.09543 0.05312 0.08961 0.04641 0.0863 0.05081 C 0.08331 0.0548 0.09433 0.05501 0.09843 0.0569 L 0.27685 0.13355 C 0.32441 0.15287 0.37591 0.15812 0.42047 0.18794 C 0.42236 0.1892 0.4285 0.19298 0.42646 0.19193 C 0.33055 0.14384 0.24693 0.09113 0.14378 0.04872 C 0.09134 0.0273 0.03937 0.00399 -0.01354 -0.01575 C -0.30173 -0.12369 0.06299 0.02289 -0.11181 -0.04788 C -0.10866 -0.04452 -0.1063 -0.0399 -0.10268 -0.0378 C 0.00756 0.02625 0.05638 0.04641 0.18457 0.08504 C 0.20016 0.08987 0.24677 0.10541 0.2315 0.09911 C 0.17433 0.07622 0.11748 0.05102 0.05906 0.03465 C -0.00441 0.0168 0.02094 0.02289 -0.01654 0.01449 C 0.04 0.05564 -0.01039 0.02247 0.13323 0.05081 C 0.39953 0.10352 0.20992 0.07286 0.42803 0.1052 C 0.43606 0.10856 0.44504 0.1094 0.45213 0.11528 C 0.45402 0.11675 0.44929 0.11969 0.44756 0.12137 C 0.43354 0.13502 0.43717 0.13124 0.4189 0.13355 C 0.39921 0.13271 0.37953 0.13271 0.36 0.13145 C 0.31811 0.12872 0.27638 0.12116 0.23449 0.12137 C 0.13559 0.12179 0.03685 0.12935 -0.06189 0.13355 C -0.06992 0.13607 -0.07953 0.13481 -0.08598 0.14153 C -0.09055 0.14615 -0.07417 0.16169 -0.07402 0.16169 C -0.06409 0.16526 -0.05386 0.1661 -0.04378 0.16778 L 0.1074 0.19193 C 0.11354 0.19403 0.13055 0.19298 0.12567 0.19802 C 0.11339 0.21041 0.09669 0.21314 0.08173 0.21818 C -0.14835 0.29357 0.03118 0.22259 -0.1011 0.27656 C -0.11055 0.28916 -0.11417 0.28958 -0.08598 0.28874 C -0.05228 0.28748 -0.01843 0.28391 0.01528 0.28055 C 0.21858 0.26123 0.10441 0.26627 0.23748 0.26249 C 0.22394 0.27152 0.22551 0.2711 0.20567 0.27866 C 0.19732 0.28181 0.18866 0.28496 0.18 0.28664 C 0.09654 0.30302 0.01213 0.31289 -0.07087 0.33305 L -0.15402 0.35321 C -0.15764 0.35405 -0.16835 0.35804 -0.16472 0.3572 C -0.08 0.33872 0.05764 0.30302 0.13764 0.29063 L 0.30709 0.26459 C 0.21843 0.29147 0.24425 0.28706 0.11197 0.29672 C 0.05087 0.30113 -0.12835 0.30638 -0.20394 0.3089 C -0.11417 0.3299 -0.20756 0.31163 0.00614 0.27866 C 0.2674 0.23813 0.13575 0.25241 0.40079 0.23624 C 0.29528 0.26585 0.32598 0.2606 0.16031 0.27257 C 0.01685 0.28286 -0.27055 0.29672 -0.27055 0.29672 C -0.26693 0.29798 -0.26362 0.30092 -0.25984 0.30071 C -0.21669 0.29903 -0.19024 0.28139 -0.14504 0.26648 C -0.09528 0.2501 -0.04567 0.23309 0.00472 0.22007 C 0.00724 0.21944 0.16236 0.18521 0.21024 0.17975 C 0.21496 0.17933 0.20126 0.18311 0.19669 0.18395 C 0.1685 0.18794 0.14031 0.19151 0.11197 0.19403 C 0.06472 0.19823 0.01732 0.20054 -0.03008 0.20411 C -0.1222 0.21083 -0.0989 0.20831 -0.14646 0.21419 C -0.04646 0.1808 -0.08032 0.19151 0.1422 0.15161 C 0.19591 0.14195 0.25008 0.1388 0.30394 0.13145 C 0.3137 0.13019 0.34236 0.12368 0.33276 0.12536 C 0.30299 0.13082 0.27354 0.13922 0.24346 0.14153 C 0.1726 0.1472 0.10142 0.14825 0.03039 0.14951 L -0.26142 0.15161 C -0.22567 0.14216 -0.18992 0.13187 -0.15402 0.12347 C -0.0011 0.08714 0.15685 0.05291 0.3115 0.03465 C 0.36882 0.02793 0.42646 0.0294 0.48394 0.02667 C 0.48189 0.02856 0.48031 0.03234 0.4778 0.03276 C 0.41165 0.04347 0.27717 0.05228 0.21937 0.0569 C 0.12913 0.05417 0.03874 0.05711 -0.05134 0.04872 C -0.06283 0.04767 -0.02945 0.0378 -0.01795 0.03465 C 0.0326 0.02037 0.08346 0.00714 0.13465 -0.00357 C 0.28378 -0.03486 0.27906 -0.03234 0.38866 -0.042 C 0.43386 -0.05691 0.37827 -0.0378 0.27685 -0.0378 C 0.13118 -0.0378 -0.01449 -0.042 -0.16016 -0.04389 C -0.17071 -0.04452 -0.18189 -0.04158 -0.19181 -0.04599 C -0.19764 -0.04851 -0.17969 -0.04767 -0.1737 -0.04998 C -0.1589 -0.05586 -0.14488 -0.06489 -0.12992 -0.07014 C -0.08425 -0.08589 -0.03858 -0.10101 0.00772 -0.11256 C 0.07984 -0.13062 0.1526 -0.14595 0.22535 -0.15876 C 0.28614 -0.16947 0.3474 -0.1743 0.40835 -0.18312 C 0.42299 -0.18522 0.43748 -0.18837 0.45213 -0.1911 L 0.40835 -0.1932 C 0.36346 -0.19467 0.31858 -0.19425 0.2737 -0.19719 C 0.21165 -0.20097 0.14976 -0.20706 0.08787 -0.21315 L -0.12236 -0.2352 C -0.11984 -0.23583 -0.11701 -0.23583 -0.1148 -0.2373 C -0.11087 -0.23982 -0.10756 -0.24381 -0.10425 -0.24738 C -0.09339 -0.25872 -0.09575 -0.25515 -0.09055 -0.26544 C -0.09213 -0.26607 -0.09512 -0.26544 -0.09512 -0.26754 C -0.09512 -0.26985 -0.09228 -0.27048 -0.09055 -0.27153 C -0.08016 -0.27783 -0.07008 -0.28602 -0.0589 -0.28959 C -0.02394 -0.30093 0.0115 -0.30933 0.04693 -0.31584 C 0.09669 -0.32487 0.24661 -0.33075 0.19669 -0.336 C 0.09008 -0.34734 -0.01701 -0.33474 -0.12378 -0.33411 C -0.09465 -0.33054 -0.11669 -0.33222 -0.07543 -0.33411 L 0.02425 -0.3381 C 0.0822 -0.33327 0.14031 -0.33054 0.19811 -0.32403 C 0.26346 -0.31647 0.36047 -0.29022 0.4189 -0.26943 C 0.43764 -0.26292 0.45512 -0.25074 0.47339 -0.24129 C 0.47717 -0.23457 0.48409 -0.22764 0.46882 -0.22512 C 0.42756 -0.2184 0.38614 -0.21441 0.34488 -0.21105 C 0.23591 -0.20223 0.15276 -0.20244 0.04394 -0.19908 L -0.05575 -0.19509 C -0.09496 -0.1911 -0.10646 -0.20202 -0.08598 -0.18102 C -0.08457 -0.17955 -0.08299 -0.17829 -0.08157 -0.17703 C -0.08 -0.18039 -0.07732 -0.18312 -0.07701 -0.18711 C -0.07543 -0.20475 -0.08362 -0.19026 -0.08457 -0.189 C -0.07669 -0.17178 -0.08394 -0.18417 -0.06787 -0.16884 C -0.05118 -0.15309 -0.0674 -0.16275 -0.0452 -0.15288 L 0.06205 -0.15687 L 0.49906 -0.16695 C 0.34961 -0.19887 0.50189 -0.16737 0.29638 -0.20496 L 0.12866 -0.2373 C 0.08378 -0.24486 -0.14835 -0.26943 -0.14961 -0.26943 C -0.12882 -0.26019 -0.15228 -0.26859 -0.11323 -0.27153 C -0.08661 -0.27363 -0.05984 -0.27279 -0.03307 -0.27363 C 0.06047 -0.2583 0.06772 -0.26838 0.1422 -0.22512 C 0.1485 -0.22155 0.15339 -0.21441 0.1589 -0.20895 C 0.15937 -0.20559 0.16157 -0.20202 0.16031 -0.19908 C 0.15008 -0.17472 0.11134 -0.14574 0.09984 -0.1386 C -0.27307 0.08861 -0.0189 -0.0903 -0.2252 0.05879 C -0.23165 0.07979 -0.24331 0.0989 -0.24472 0.12137 C -0.24551 0.13313 -0.23969 0.14825 -0.23118 0.15161 C -0.19969 0.16421 -0.16583 0.16295 -0.13291 0.16568 C -0.08063 0.1703 -0.02803 0.17114 0.02425 0.17387 C 0.06315 0.17849 0.10205 0.18122 0.14079 0.18794 C 0.14961 0.18941 0.15953 0.19046 0.16646 0.19802 C 0.16961 0.20138 0.16709 0.20957 0.16488 0.21419 C 0.15921 0.22616 0.15244 0.23792 0.14378 0.24632 C 0.12535 0.26438 0.10551 0.27971 0.08472 0.29273 C 0.01717 0.33494 -0.05669 0.36035 -0.12079 0.41159 C -0.12583 0.41558 -0.13276 0.43028 -0.13591 0.42377 C -0.13937 0.41705 -0.12835 0.41096 -0.12378 0.4055 C -0.10724 0.38597 -0.09071 0.36581 -0.07244 0.34922 C -0.04551 0.32465 -0.01906 0.30743 0.00913 0.28874 C 0.00866 0.29063 0.00929 0.29441 0.00772 0.29462 C -0.07071 0.31478 -0.06205 0.30953 -0.13748 0.30281 C -0.13039 0.29462 -0.12457 0.28433 -0.11622 0.27866 C 0.02787 0.17786 0.02819 0.20831 0.23291 0.14552 C 0.32646 0.11696 0.41937 0.08504 0.5126 0.0548 C 0.53386 0.03948 0.55591 0.02604 0.57606 0.0084 C 0.57764 0.00714 0.5748 0.00336 0.57307 0.00252 C 0.56929 0.00042 0.56504 0.00105 0.56094 0.00042 C 0.33906 0.08021 0.32315 0.09554 0.10898 0.13943 C 0.02362 0.15707 -0.14803 0.18395 -0.14803 0.18395 C -0.14394 0.17849 -0.14047 0.1724 -0.13591 0.16778 C -0.09512 0.12536 -0.07984 0.12725 -0.0211 0.08903 C -0.01417 0.08462 -0.00535 0.08168 -0.00142 0.07307 C 0.00126 0.06698 -0.0115 0.07685 -0.01654 0.07895 L -0.07843 0.1073 C -0.0622 0.12179 -0.08157 0.10688 -0.03622 0.09512 C 0.10961 0.05774 0.08567 0.06299 0.19512 0.0569 C 0.15559 0.09638 0.1663 0.09008 0.09843 0.11927 C 0.05906 0.13628 0.01937 0.15224 -0.0211 0.16379 C -0.05732 0.17387 -0.09465 0.17702 -0.13134 0.18395 C -0.14094 0.18563 -0.15055 0.18794 -0.16016 0.18983 C -0.14 0.17975 -0.12016 0.16862 -0.09969 0.15959 C 0.02945 0.10352 0.1085 0.07286 0.24961 0.04683 C 0.29307 0.03864 0.33732 0.04137 0.3811 0.03864 C 0.41165 0.04557 0.41543 0.04284 0.34331 0.11738 C 0.30157 0.16043 0.25622 0.1976 0.20882 0.22826 C 0.05307 0.32864 0.02394 0.32171 -0.13748 0.36119 C -0.18079 0.3572 -0.22425 0.35531 -0.2674 0.34922 C -0.2715 0.34859 -0.27701 0.34628 -0.27811 0.34103 C -0.28 0.33116 -0.27685 0.32066 -0.27496 0.31079 C -0.26976 0.28223 -0.26283 0.26312 -0.25087 0.23834 C -0.24866 0.23393 -0.23717 0.21188 -0.22961 0.20999 C -0.2137 0.20621 -0.19748 0.206 -0.18126 0.20411 C -0.12173 0.23351 -0.10567 0.23288 -0.05732 0.29273 C -0.04646 0.30617 -0.04016 0.32486 -0.03165 0.34103 C -0.03055 0.35258 -0.02677 0.36413 -0.02866 0.37526 C -0.03008 0.38366 -0.03528 0.39101 -0.04063 0.39542 C -0.06803 0.41852 -0.10126 0.41075 -0.13134 0.41159 C -0.20803 0.39416 -0.24205 0.39584 -0.30961 0.34502 C -0.31811 0.33872 -0.32173 0.32486 -0.32772 0.31478 C -0.3222 0.30554 -0.31811 0.2942 -0.31118 0.28664 C -0.25512 0.22721 -0.22646 0.24422 -0.14205 0.22826 C 0.06598 0.23372 0.11543 0.2081 0.31307 0.32486 C 0.36583 0.35615 0.40882 0.41096 0.45669 0.45401 C 0.47087 0.49433 0.4926 0.53129 0.49906 0.57496 C 0.50929 0.64552 0.47654 0.69466 0.42945 0.71608 C 0.39732 0.73078 0.36189 0.72805 0.32819 0.73414 C 0.27732 0.72406 0.22551 0.72007 0.17543 0.7039 C 0.05449 0.66484 0.0252 0.63712 -0.07543 0.56887 C -0.07984 0.55144 -0.08079 0.55396 -0.04677 0.56488 C -0.00598 0.5779 0.03449 0.59344 0.07417 0.61129 C 0.28598 0.70621 0.22504 0.66631 0.36598 0.79063 C 0.36898 0.79735 0.37449 0.80302 0.37512 0.81079 C 0.37528 0.81415 0.37008 0.81331 0.36756 0.81289 C 0.35732 0.81121 0.3474 0.80743 0.33732 0.8047 C 0.27606 0.76858 0.26346 0.77131 0.22236 0.72217 C 0.21307 0.71104 0.20472 0.69844 0.19669 0.68584 C 0.1926 0.67954 0.18976 0.67219 0.18614 0.66568 C 0.18472 0.66337 0.18157 0.66253 0.18157 0.65959 C 0.18157 0.65728 0.18457 0.66232 0.18614 0.66358 C 0.18835 0.67576 0.19402 0.69571 0.16945 0.69382 C 0.12142 0.69025 0.07465 0.67093 0.0274 0.65959 C 0.00063 0.64069 -0.02756 0.62536 -0.05276 0.6031 C -0.06913 0.58882 -0.08283 0.56929 -0.09669 0.55081 C -0.09906 0.54746 -0.10378 0.54158 -0.1011 0.53864 C -0.09764 0.53486 -0.09213 0.5399 -0.08756 0.54074 C -0.08157 0.5441 -0.07575 0.5483 -0.06945 0.55081 C 0.00756 0.58042 0.03228 0.57874 0.12709 0.59701 C 0.14772 0.6052 0.16866 0.61213 0.18913 0.62137 C 0.2 0.6262 0.23213 0.643 0.22079 0.63943 C 0.20567 0.63481 0.19087 0.62851 0.17543 0.62536 C 0.10409 0.61045 0.03276 0.59344 -0.03921 0.58504 C -0.12835 0.57475 -0.08551 0.58021 -0.16772 0.56887 C -0.14945 0.57853 -0.17276 0.56467 -0.14504 0.59302 C -0.13843 0.59974 -0.13228 0.60709 -0.12535 0.61318 C -0.11307 0.6241 -0.10063 0.6346 -0.08756 0.64342 C -0.06992 0.65539 -0.05102 0.66421 -0.03307 0.67576 C -0.02583 0.68038 -0.01906 0.68647 -0.01197 0.69193 C -0.01953 0.69991 -0.02598 0.7102 -0.03465 0.71608 C -0.04646 0.72385 -0.05953 0.72805 -0.07244 0.73225 C -0.0989 0.74065 -0.11906 0.74254 -0.14504 0.74632 C -0.14898 0.73036 -0.1485 0.73834 -0.14646 0.72217 C -0.15354 0.72133 -0.16063 0.72049 -0.16772 0.72007 C -0.20346 0.71839 -0.23937 0.72007 -0.27496 0.71608 C -0.29197 0.71419 -0.30835 0.7081 -0.32472 0.70201 C -0.34032 0.69613 -0.35496 0.6871 -0.37008 0.67975 C -0.37465 0.67765 -0.38378 0.67366 -0.38378 0.67366 C -0.3885 0.64804 -0.38882 0.6577 -0.34598 0.63943 C -0.31228 0.62515 -0.27811 0.6136 -0.24331 0.6052 C -0.10142 0.57097 -0.10189 0.57454 0.00913 0.56887 C 0.01669 0.5716 0.02661 0.56929 0.03181 0.57685 C 0.0348 0.58126 0.02598 0.58525 0.02283 0.58903 C 0.01638 0.59659 0.00976 0.60373 0.00315 0.61129 C 0.0011 0.61591 -0.00331 0.6199 -0.00283 0.62536 C -0.00268 0.62914 0.00173 0.63229 0.00472 0.63145 C 0.02079 0.62662 0.03528 0.61318 0.0515 0.60919 C 0.08724 0.60037 0.12268 0.58735 0.1589 0.58294 C 0.21811 0.5758 0.2778 0.57769 0.33732 0.57496 C 0.38913 0.58567 0.44173 0.59197 0.49291 0.60709 C 0.54157 0.62158 0.53685 0.61759 0.54583 0.6535 C 0.53575 0.66421 0.52772 0.67975 0.51559 0.68584 C 0.4252 0.73141 0.36236 0.71755 0.26173 0.72007 C 0.14787 0.70096 0.00441 0.68542 -0.10425 0.63145 C -0.16283 0.60205 -0.21512 0.55333 -0.27055 0.51449 C -0.27984 0.45758 -0.29087 0.45086 -0.23575 0.4076 C -0.11165 0.31016 -0.05638 0.32633 0.09543 0.30071 C 0.27071 0.31373 0.33197 0.29147 0.48693 0.39752 C 0.5126 0.41516 0.52819 0.45128 0.54898 0.47816 C 0.5515 0.49706 0.55843 0.51575 0.55654 0.53465 C 0.55024 0.59785 0.51433 0.60142 0.47638 0.62725 C 0.39118 0.61927 0.30441 0.62662 0.22079 0.6031 C 0.09732 0.56845 -0.08299 0.4433 -0.1874 0.34922 C -0.22394 0.31604 -0.25386 0.27131 -0.28709 0.23225 C -0.28724 0.23162 -0.30961 0.17975 -0.29323 0.16778 C -0.28504 0.1619 -0.27496 0.16379 -0.26598 0.16169 C -0.22866 0.1724 -0.19024 0.17765 -0.15402 0.19403 C -0.02772 0.25115 0.10819 0.33641 0.21937 0.43574 C 0.25024 0.46346 0.2748 0.50168 0.30252 0.53465 C 0.30504 0.54536 0.31433 0.55711 0.31008 0.56677 C 0.30551 0.57685 0.29307 0.57685 0.28441 0.57496 C 0.25638 0.56866 0.22866 0.55795 0.20268 0.54263 C 0.09984 0.48194 -0.00032 0.41327 -0.1011 0.34712 C -0.19197 0.28769 -0.14567 0.30848 -0.17669 0.29462 C -0.16772 0.30932 -0.16598 0.31079 -0.15858 0.33095 C -0.15559 0.33935 -0.15354 0.34838 -0.15102 0.3572 C -0.15055 0.36455 -0.14898 0.37211 -0.14961 0.37946 C -0.15055 0.39101 -0.15449 0.39563 -0.16157 0.39962 C -0.17071 0.40466 -0.17732 0.40424 -0.1874 0.4055 C -0.18992 0.40697 -0.19417 0.40613 -0.19496 0.4097 C -0.19575 0.41411 -0.19197 0.41768 -0.19039 0.42167 C -0.1885 0.4265 -0.18614 0.43091 -0.18425 0.43574 C -0.18157 0.44309 -0.18016 0.45128 -0.17669 0.458 C -0.16614 0.47879 -0.16157 0.47837 -0.14961 0.49433 C -0.14772 0.49664 -0.14646 0.49958 -0.14504 0.50231 C -0.14976 0.52142 -0.14457 0.50672 -0.17669 0.51239 C -0.22614 0.52121 -0.25197 0.52688 -0.30063 0.54263 C -0.31087 0.54599 -0.32079 0.55081 -0.33087 0.5548 C -0.33228 0.55753 -0.33559 0.55942 -0.33528 0.56278 C -0.33307 0.60331 -0.32803 0.62158 -0.30063 0.64342 C -0.25906 0.6766 -0.2263 0.69319 -0.18126 0.706 C -0.17543 0.70768 -0.16913 0.70726 -0.16315 0.70789 C -0.16409 0.71608 -0.16331 0.7249 -0.16614 0.73225 C -0.16819 0.73729 -0.17307 0.73918 -0.17669 0.74233 C -0.18315 0.74737 -0.18945 0.75304 -0.19638 0.7564 C -0.20661 0.76123 -0.22819 0.76648 -0.22819 0.76648 L -0.14961 0.77047 C -0.14614 0.75199 -0.17638 0.75619 -0.19039 0.75241 C -0.23134 0.74086 -0.27291 0.73204 -0.31417 0.72406 C -0.47921 0.69214 -0.32898 0.7291 -0.42 0.706 C -0.37433 0.70138 -0.37008 0.69991 -0.31717 0.69991 C -0.31307 0.69991 -0.30913 0.70117 -0.30504 0.70201 C -0.26756 0.74947 -0.27937 0.74275 -0.21606 0.77047 C -0.20032 0.7774 -0.18378 0.7795 -0.16772 0.78454 C -0.16457 0.78559 -0.15543 0.78853 -0.15858 0.78853 C -0.17622 0.78853 -0.19386 0.7858 -0.2115 0.78454 C -0.24142 0.78265 -0.30362 0.78076 -0.19496 0.78454 C -0.18614 0.7858 -0.10409 0.80155 -0.20094 0.76249 C -0.42378 0.6724 -0.18315 0.78349 -0.3611 0.72406 C -0.37528 0.71944 -0.33181 0.72721 -0.31717 0.72805 L -0.16772 0.73624 L -0.09055 0.74821 C -0.08598 0.74905 -0.07244 0.75157 -0.07701 0.75241 C -0.09559 0.75493 -0.11433 0.75388 -0.13291 0.7543 L -0.28709 0.75829 L -0.2085 0.75241 C -0.16157 0.74842 -0.1148 0.74296 -0.06787 0.74023 C -0.01244 0.73687 0.04299 0.73624 0.09843 0.73414 C 0.08724 0.77845 0.09528 0.75304 0.00472 0.74821 C -0.0822 0.7438 -0.16866 0.73078 -0.25543 0.72217 C -0.32268 0.69571 -0.33528 0.69634 -0.12835 0.67366 C -0.03055 0.66295 0.31717 0.6472 0.47937 0.63943 L 0.52173 0.63334 C 0.52724 0.63271 0.53291 0.63313 0.53827 0.63145 C 0.53984 0.63082 0.53543 0.62956 0.53386 0.62935 C 0.51764 0.6262 0.50157 0.62326 0.48535 0.62137 C 0.4315 0.61507 0.37748 0.61129 0.32362 0.6052 C 0.21953 0.59323 -0.0337 0.56131 -0.14047 0.54074 C -0.1737 0.53423 -0.20598 0.52184 -0.23874 0.51239 C -0.23213 0.50504 -0.22693 0.49475 -0.21906 0.49034 C -0.1211 0.43532 -0.02819 0.42125 0.08031 0.4055 C 0.26268 0.37946 0.40409 0.38408 0.58976 0.38135 C 0.60535 0.38408 0.62126 0.38471 0.63654 0.38954 C 0.63811 0.38996 0.63654 0.39458 0.63512 0.39542 C 0.58913 0.42461 0.52693 0.41999 0.48236 0.42566 C 0.40535 0.41642 0.32756 0.41306 0.25102 0.39752 C 0.06409 0.35951 0.02252 0.3341 -0.14047 0.26459 C -0.14803 0.25787 -0.15732 0.25346 -0.16315 0.24443 C -0.16472 0.2417 -0.16079 0.23813 -0.15858 0.23624 C -0.14598 0.22511 -0.13307 0.2144 -0.11937 0.206 C -0.09118 0.18878 -0.0622 0.17366 -0.03307 0.15959 C 0.01039 0.1388 0.05417 0.11885 0.09843 0.10121 C 0.15197 0.07979 0.26016 0.04284 0.26016 0.04284 C 0.25102 0.05753 0.23748 0.06887 0.23291 0.08714 C 0.23244 0.08903 0.22992 0.09344 0.2315 0.09323 C 0.23543 0.09218 0.23858 0.08798 0.24205 0.08504 C 0.26882 0.06173 0.29559 0.03843 0.3222 0.01449 C 0.35748 -0.01743 0.33701 -0.00546 0.36142 -0.01764 C 0.35843 -0.0084 0.35591 0.00147 0.35244 0.0105 C 0.34929 0.01827 0.34551 0.02541 0.34173 0.03276 C 0.33197 0.05228 0.33654 0.04053 0.33276 0.05081 L 0.3252 0.0850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2019-10-29T01:27:08Z</dcterms:modified>
  <dc:language>zh-TW</dc:language>
</cp:coreProperties>
</file>