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10-29T00:56:59.737"/>
    </inkml:context>
    <inkml:brush xml:id="br0">
      <inkml:brushProperty name="width" value="0.05292" units="cm"/>
      <inkml:brushProperty name="height" value="0.05292" units="cm"/>
      <inkml:brushProperty name="color" value="#FFFF00"/>
    </inkml:brush>
  </inkml:definitions>
  <inkml:trace contextRef="#ctx0" brushRef="#br0">6125 15585 0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A7EA7-286C-4772-9E3B-32BE1A07D135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8527E-3B17-4738-824C-1F749E5B32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69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8527E-3B17-4738-824C-1F749E5B32A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816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8527E-3B17-4738-824C-1F749E5B32A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104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8527E-3B17-4738-824C-1F749E5B32A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133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customXml" Target="../ink/ink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21080" y="472440"/>
            <a:ext cx="4785360" cy="2316480"/>
          </a:xfrm>
          <a:prstGeom prst="wedgeRoundRectCallout">
            <a:avLst>
              <a:gd name="adj1" fmla="val -32473"/>
              <a:gd name="adj2" fmla="val 66466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來完成語接龍吧！</a:t>
            </a:r>
            <a:endParaRPr lang="en-US" altLang="zh-TW" sz="3600" dirty="0" smtClean="0">
              <a:solidFill>
                <a:schemeClr val="accent1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獨一無二    </a:t>
            </a:r>
            <a:endParaRPr lang="zh-TW" altLang="en-US" sz="3600" dirty="0">
              <a:solidFill>
                <a:schemeClr val="accent1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740" y="311868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188780" y="1143000"/>
            <a:ext cx="2453640" cy="126492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二人同心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9" name="圓角矩形圖說文字 8"/>
          <p:cNvSpPr/>
          <p:nvPr/>
        </p:nvSpPr>
        <p:spPr>
          <a:xfrm>
            <a:off x="7254300" y="1469220"/>
            <a:ext cx="2453640" cy="1264920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得天獨厚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圓角矩形圖說文字 9"/>
          <p:cNvSpPr/>
          <p:nvPr/>
        </p:nvSpPr>
        <p:spPr>
          <a:xfrm>
            <a:off x="4221540" y="1143000"/>
            <a:ext cx="2453640" cy="1264920"/>
          </a:xfrm>
          <a:prstGeom prst="wedgeRoundRectCallout">
            <a:avLst>
              <a:gd name="adj1" fmla="val -27044"/>
              <a:gd name="adj2" fmla="val 7695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心安理得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筆跡 1"/>
              <p14:cNvContentPartPr/>
              <p14:nvPr/>
            </p14:nvContentPartPr>
            <p14:xfrm>
              <a:off x="2205000" y="5610600"/>
              <a:ext cx="360" cy="360"/>
            </p14:xfrm>
          </p:contentPart>
        </mc:Choice>
        <mc:Fallback>
          <p:pic>
            <p:nvPicPr>
              <p:cNvPr id="2" name="筆跡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95640" y="560124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134140" y="975360"/>
            <a:ext cx="2453640" cy="1264920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004560" y="746760"/>
            <a:ext cx="3185160" cy="172212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17360" y="2138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53740" y="746760"/>
            <a:ext cx="2453640" cy="1524000"/>
          </a:xfrm>
          <a:prstGeom prst="wedgeRoundRectCallout">
            <a:avLst>
              <a:gd name="adj1" fmla="val 13949"/>
              <a:gd name="adj2" fmla="val 8362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厚片吐司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4394 0.00399 L 0.74394 0.00399 C 0.73937 0.00609 0.7348 0.00819 0.73023 0.01008 C 0.72819 0.01092 0.7263 0.01218 0.72425 0.01218 C 0.71543 0.01218 0.7096 0.01029 0.70157 0.00819 C 0.68346 -0.00399 0.6989 0.00609 0.65921 -0.01617 C 0.65559 -0.01806 0.65181 -0.01953 0.64866 -0.02205 C 0.64456 -0.02541 0.64079 -0.0294 0.63653 -0.03213 C 0.63275 -0.03465 0.62016 -0.04011 0.61527 -0.04221 C 0.61386 -0.04431 0.6126 -0.04704 0.61086 -0.0483 C 0.60803 -0.0504 0.60173 -0.05229 0.60173 -0.05229 C 0.59212 -0.05166 0.58252 -0.05208 0.57307 -0.0504 C 0.56677 -0.04935 0.56094 -0.04641 0.5548 -0.04431 C 0.54157 -0.0399 0.55512 -0.04473 0.54425 -0.04032 C 0.54079 -0.03885 0.53716 -0.03759 0.5337 -0.03633 C 0.53212 -0.0357 0.53055 -0.03507 0.52913 -0.03423 C 0.52708 -0.03297 0.52504 -0.03171 0.52315 -0.03024 C 0.52157 -0.02898 0.52016 -0.02709 0.51858 -0.02625 C 0.51559 -0.02436 0.51212 -0.02457 0.50945 -0.02205 C 0.49905 -0.01281 0.50394 -0.01554 0.4959 -0.01197 C 0.49433 -0.01008 0.49307 -0.00777 0.49134 -0.00609 C 0.48488 0.00021 0.4863 -0.00462 0.48079 0.0021 C 0.47354 0.01071 0.4696 0.01659 0.46409 0.02625 C 0.46299 0.02814 0.46236 0.03045 0.4611 0.03234 C 0.45921 0.03528 0.45685 0.03738 0.45512 0.04032 C 0.4537 0.04284 0.45323 0.04578 0.45197 0.04851 C 0.45118 0.05061 0.45008 0.0525 0.44897 0.05439 C 0.45055 0.05586 0.45197 0.05754 0.45354 0.05859 C 0.45653 0.06027 0.46268 0.06258 0.46268 0.06258 C 0.46157 0.06447 0.46094 0.06699 0.45953 0.06867 C 0.45716 0.0714 0.45212 0.07329 0.44897 0.07455 C 0.44803 0.08463 0.44866 0.09534 0.44598 0.10479 C 0.44519 0.10752 0.44173 0.10563 0.44 0.10689 C 0.43102 0.11361 0.43921 0.11151 0.43244 0.11907 C 0.43071 0.12096 0.42834 0.12159 0.4263 0.12306 C 0.41811 0.13964 0.42882 0.12054 0.41874 0.13104 C 0.40346 0.14699 0.41559 0.14048 0.40519 0.14531 C 0.39606 0.16148 0.40582 0.14657 0.39464 0.15728 C 0.38488 0.16652 0.39575 0.16148 0.38394 0.16547 C 0.36315 0.18395 0.38456 0.16463 0.36882 0.17954 C 0.3674 0.1808 0.36567 0.18206 0.36441 0.18353 C 0.36268 0.18542 0.36142 0.18773 0.35984 0.18962 C 0.35842 0.19109 0.35669 0.19214 0.35527 0.19361 C 0.3537 0.1955 0.35244 0.19781 0.35071 0.1997 C 0.34882 0.2018 0.34661 0.20348 0.34472 0.20579 C 0.34094 0.2102 0.33685 0.21419 0.33417 0.21986 C 0.33008 0.22784 0.3326 0.22448 0.32661 0.22994 C 0.31842 0.24611 0.32913 0.22658 0.31905 0.24002 C 0.31764 0.2417 0.31732 0.24422 0.3159 0.24611 C 0.31464 0.24779 0.3126 0.24821 0.31149 0.2501 C 0.30803 0.25514 0.30535 0.26081 0.30236 0.26627 C 0.30031 0.26963 0.29811 0.27278 0.29638 0.27635 C 0.29527 0.27824 0.29433 0.28034 0.29323 0.28223 C 0.29039 0.28769 0.28771 0.29378 0.28425 0.2984 C 0.28268 0.3005 0.28094 0.30218 0.27968 0.30449 C 0.27842 0.30701 0.27748 0.30974 0.27669 0.31268 C 0.2759 0.3152 0.27622 0.31835 0.27512 0.32066 C 0.27417 0.32276 0.27212 0.32339 0.27055 0.32465 C 0.27008 0.32675 0.26992 0.32885 0.26913 0.33074 C 0.26645 0.33704 0.26189 0.34481 0.25858 0.3509 C 0.25795 0.353 0.25779 0.3551 0.25701 0.35699 C 0.25575 0.35993 0.25386 0.36224 0.25244 0.36497 C 0.25134 0.36707 0.25039 0.36896 0.24945 0.37106 C 0.24283 0.3866 0.25055 0.37169 0.24189 0.38723 C 0.24 0.39458 0.24016 0.39563 0.2359 0.4034 C 0.23449 0.4055 0.23275 0.40739 0.23134 0.40928 C 0.23086 0.41138 0.23118 0.41453 0.22976 0.41537 C 0.22834 0.41642 0.22661 0.41474 0.22519 0.41348 C 0.22189 0.41012 0.20882 0.38954 0.20866 0.38912 C 0.18645 0.36098 0.18299 0.3593 0.15716 0.33683 C 0.15323 0.33326 0.14913 0.33011 0.14504 0.32675 C 0.14362 0.32549 0.14236 0.32339 0.14063 0.32276 L 0.13606 0.32066 C 0.13559 0.31856 0.13512 0.31646 0.13449 0.31457 C 0.1337 0.31184 0.13228 0.30932 0.13149 0.30659 C 0.12897 0.29777 0.13102 0.30008 0.1285 0.29231 C 0.12661 0.28685 0.12362 0.28202 0.12236 0.27635 C 0.12142 0.27152 0.12094 0.26669 0.11937 0.26207 C 0.11795 0.25766 0.11338 0.2501 0.11338 0.2501 C 0.1085 0.21104 0.11543 0.25913 0.10882 0.22994 C 0.10787 0.22595 0.10819 0.22175 0.10724 0.21776 C 0.10661 0.2144 0.10504 0.21125 0.10425 0.20768 C 0.10362 0.20453 0.10331 0.20096 0.10283 0.1976 C 0.09984 0.18059 0.10236 0.19991 0.09968 0.17555 C 0.10031 0.16211 0.0989 0.14825 0.10126 0.13524 C 0.10173 0.13251 0.10519 0.13272 0.10724 0.13314 C 0.11008 0.13356 0.11244 0.13545 0.1148 0.13713 C 0.12315 0.14342 0.13118 0.15035 0.13905 0.15728 C 0.15197 0.16883 0.15622 0.17135 0.1663 0.18353 C 0.17165 0.19004 0.17716 0.19802 0.18142 0.20579 C 0.18362 0.20957 0.18519 0.21398 0.1874 0.21776 C 0.19937 0.23834 0.1822 0.20117 0.19795 0.23792 C 0.19858 0.24065 0.1989 0.24338 0.19953 0.24611 C 0.2 0.248 0.20142 0.2501 0.2011 0.25199 C 0.1989 0.26312 0.19701 0.27509 0.19197 0.28433 C 0.18614 0.29525 0.17716 0.30239 0.16929 0.31058 C 0.16551 0.31457 0.16142 0.31772 0.15716 0.32066 C 0.12976 0.33956 0.13779 0.33683 0.11937 0.34082 C 0.10945 0.33767 0.05858 0.32633 0.04079 0.31058 C 0.02488 0.29651 0.01055 0.27971 -0.00457 0.26417 C -0.00914 0.25283 -0.01512 0.24212 -0.01811 0.22994 C -0.02079 0.21944 -0.02473 0.17072 -0.02567 0.15938 C -0.02315 0.14258 -0.02614 0.12243 -0.01811 0.10899 C -0.01166 0.09765 0.00142 0.0966 0.01212 0.09471 C 0.03512 0.09114 0.05842 0.09345 0.08157 0.09282 C 0.17086 0.10143 0.22661 0.09954 0.31149 0.13314 C 0.33212 0.14132 0.35071 0.15728 0.37039 0.16946 C 0.37449 0.17807 0.37921 0.18647 0.38252 0.19571 C 0.38819 0.21125 0.39449 0.24485 0.39764 0.26018 C 0.40299 0.33116 0.40441 0.32843 0.39464 0.43154 C 0.39307 0.44771 0.38378 0.46514 0.37496 0.47585 C 0.37323 0.47795 0.37086 0.47858 0.36882 0.48005 C 0.35575 0.47585 0.34236 0.47333 0.3296 0.46787 C 0.32362 0.46535 0.31827 0.4601 0.31291 0.45569 C 0.29921 0.44456 0.28488 0.43448 0.27212 0.42146 C 0.23244 0.38072 0.21622 0.35468 0.18897 0.2984 C 0.17291 0.26543 0.1559 0.22154 0.14504 0.18353 C 0.14252 0.17429 0.1411 0.16463 0.13905 0.15539 C 0.13827 0.14657 0.1359 0.13398 0.13905 0.12516 C 0.14079 0.12033 0.14346 0.11592 0.14661 0.11298 C 0.15071 0.1092 0.15559 0.10731 0.16016 0.10479 C 0.16362 0.10311 0.16724 0.10164 0.17086 0.1008 C 0.17874 0.09891 0.19496 0.09681 0.19496 0.09681 L 0.22677 0.09891 C 0.26551 0.11151 0.28 0.11823 0.30693 0.13923 C 0.3085 0.14048 0.30992 0.14195 0.31149 0.14321 C 0.31291 0.1472 0.31496 0.15098 0.3159 0.15539 C 0.31701 0.1598 0.31748 0.16463 0.31748 0.16946 C 0.31748 0.19424 0.31827 0.21923 0.3159 0.24401 C 0.31559 0.24779 0.31181 0.24926 0.30992 0.25199 C 0.30819 0.25451 0.30724 0.25787 0.30535 0.26018 C 0.30252 0.26333 0.29165 0.27026 0.28882 0.27215 C 0.27779 0.27005 0.26661 0.27047 0.25701 0.26207 C 0.2485 0.25472 0.24142 0.24506 0.23275 0.23792 C 0.21653 0.22427 0.22409 0.23246 0.21008 0.21377 C 0.20803 0.21104 0.20567 0.20894 0.20409 0.20579 C 0.19701 0.19151 0.20582 0.20915 0.19653 0.19151 C 0.19086 0.18101 0.19606 0.18962 0.18897 0.17555 C 0.18756 0.17261 0.18582 0.1703 0.18441 0.16736 C 0.18315 0.16484 0.18252 0.1619 0.18142 0.15938 C 0.17575 0.14594 0.17858 0.15329 0.17386 0.14321 C 0.17228 0.13985 0.17102 0.13629 0.16929 0.13314 C 0.16803 0.13083 0.16614 0.12915 0.16472 0.12705 C 0.16063 0.12054 0.15622 0.11403 0.1526 0.10689 C 0.15165 0.10479 0.15055 0.1029 0.1496 0.1008 C 0.1485 0.09828 0.14787 0.09534 0.14661 0.09282 C 0.14488 0.08925 0.14268 0.08589 0.14063 0.08274 C 0.13921 0.08064 0.13732 0.07896 0.13606 0.07665 C 0.1348 0.07413 0.13433 0.07098 0.13307 0.06867 C 0.13086 0.06489 0.12787 0.06216 0.12551 0.05859 C 0.12378 0.05607 0.12268 0.05292 0.12094 0.0504 C 0.11701 0.04494 0.11228 0.04032 0.10882 0.03423 L 0.09827 0.01617 C 0.09669 0.01344 0.09512 0.01092 0.0937 0.00819 C 0.09118 0.00315 0.09055 0.00021 0.08614 -0.00189 C 0.08378 -0.00315 0.0811 -0.00336 0.07858 -0.00399 C 0.03953 0.00462 0.06661 -6.29987E-8 -0.00299 -6.29987E-8 L 1.49606E-6 -6.29987E-8 " pathEditMode="relative" ptsTypes="AAAAAAAAAAAAAAAAAAA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31</Words>
  <Application>Microsoft Office PowerPoint</Application>
  <PresentationFormat>自訂</PresentationFormat>
  <Paragraphs>11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2019-10-29T01:26:00Z</dcterms:modified>
  <dc:language>zh-TW</dc:language>
</cp:coreProperties>
</file>