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  <a:srgbClr val="FF33CC"/>
    <a:srgbClr val="3399FF"/>
    <a:srgbClr val="FF6699"/>
    <a:srgbClr val="FF9900"/>
    <a:srgbClr val="FF0066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5D022E-177C-419E-B741-962A56E0B8BA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35C58879-AF8D-4B35-97B2-92064F326268}">
      <dgm:prSet/>
      <dgm:spPr>
        <a:solidFill>
          <a:srgbClr val="FF33CC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A2F232DA-9BD1-4D84-A483-6578943F0CAB}" type="parTrans" cxnId="{6FA543B9-7A49-4346-A8E3-655F1F4AB141}">
      <dgm:prSet/>
      <dgm:spPr/>
      <dgm:t>
        <a:bodyPr/>
        <a:lstStyle/>
        <a:p>
          <a:endParaRPr lang="zh-TW" altLang="en-US"/>
        </a:p>
      </dgm:t>
    </dgm:pt>
    <dgm:pt modelId="{85BB0A1F-8CF6-42AE-BC7B-831635160F72}" type="sibTrans" cxnId="{6FA543B9-7A49-4346-A8E3-655F1F4AB141}">
      <dgm:prSet/>
      <dgm:spPr/>
      <dgm:t>
        <a:bodyPr/>
        <a:lstStyle/>
        <a:p>
          <a:endParaRPr lang="zh-TW" altLang="en-US"/>
        </a:p>
      </dgm:t>
    </dgm:pt>
    <dgm:pt modelId="{2B262686-FBC7-4EB7-85D2-59D4495B72F6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2FFA6434-D685-42FE-802C-F03F717B693E}" type="parTrans" cxnId="{2849F2FE-4570-4EA2-BA82-2D3AA8F1FDD0}">
      <dgm:prSet/>
      <dgm:spPr/>
      <dgm:t>
        <a:bodyPr/>
        <a:lstStyle/>
        <a:p>
          <a:endParaRPr lang="zh-TW" altLang="en-US"/>
        </a:p>
      </dgm:t>
    </dgm:pt>
    <dgm:pt modelId="{29E35293-4438-4E57-B876-DBD780D56717}" type="sibTrans" cxnId="{2849F2FE-4570-4EA2-BA82-2D3AA8F1FDD0}">
      <dgm:prSet/>
      <dgm:spPr/>
      <dgm:t>
        <a:bodyPr/>
        <a:lstStyle/>
        <a:p>
          <a:endParaRPr lang="zh-TW" altLang="en-US"/>
        </a:p>
      </dgm:t>
    </dgm:pt>
    <dgm:pt modelId="{C896BE99-8762-4CFD-A452-4ECC69537379}">
      <dgm:prSet/>
      <dgm:spPr>
        <a:solidFill>
          <a:srgbClr val="00B0F0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D47274F3-A571-451D-940D-67448B962050}" type="parTrans" cxnId="{8AE069A4-5C5F-47C0-9E5A-3188621EE26E}">
      <dgm:prSet/>
      <dgm:spPr/>
      <dgm:t>
        <a:bodyPr/>
        <a:lstStyle/>
        <a:p>
          <a:endParaRPr lang="zh-TW" altLang="en-US"/>
        </a:p>
      </dgm:t>
    </dgm:pt>
    <dgm:pt modelId="{3EDF471E-2D80-469E-8B53-7C6FB0B1541B}" type="sibTrans" cxnId="{8AE069A4-5C5F-47C0-9E5A-3188621EE26E}">
      <dgm:prSet/>
      <dgm:spPr/>
      <dgm:t>
        <a:bodyPr/>
        <a:lstStyle/>
        <a:p>
          <a:endParaRPr lang="zh-TW" altLang="en-US"/>
        </a:p>
      </dgm:t>
    </dgm:pt>
    <dgm:pt modelId="{E9353250-4149-47DB-8C00-07B217F0FF7F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A1276AE9-55D8-4459-BDD3-C3C1B7397192}" type="parTrans" cxnId="{41710212-25A6-4E4C-952A-593C0FBF5F85}">
      <dgm:prSet/>
      <dgm:spPr/>
      <dgm:t>
        <a:bodyPr/>
        <a:lstStyle/>
        <a:p>
          <a:endParaRPr lang="zh-TW" altLang="en-US"/>
        </a:p>
      </dgm:t>
    </dgm:pt>
    <dgm:pt modelId="{F87C2ECD-3FBB-4D4C-A6AC-D137B8174461}" type="sibTrans" cxnId="{41710212-25A6-4E4C-952A-593C0FBF5F85}">
      <dgm:prSet/>
      <dgm:spPr/>
      <dgm:t>
        <a:bodyPr/>
        <a:lstStyle/>
        <a:p>
          <a:endParaRPr lang="zh-TW" altLang="en-US"/>
        </a:p>
      </dgm:t>
    </dgm:pt>
    <dgm:pt modelId="{CC99D6E9-0F31-4A32-8D59-79E1D4F9812E}">
      <dgm:prSet/>
      <dgm:spPr>
        <a:solidFill>
          <a:srgbClr val="9999FF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A236F49F-CAC0-4FA5-BE14-C7EB2EEE0A71}" type="parTrans" cxnId="{F86901B2-73B2-46AF-9597-55D09329A544}">
      <dgm:prSet/>
      <dgm:spPr/>
      <dgm:t>
        <a:bodyPr/>
        <a:lstStyle/>
        <a:p>
          <a:endParaRPr lang="zh-TW" altLang="en-US"/>
        </a:p>
      </dgm:t>
    </dgm:pt>
    <dgm:pt modelId="{7FE51752-0216-4802-B362-5C385775FE38}" type="sibTrans" cxnId="{F86901B2-73B2-46AF-9597-55D09329A544}">
      <dgm:prSet/>
      <dgm:spPr/>
      <dgm:t>
        <a:bodyPr/>
        <a:lstStyle/>
        <a:p>
          <a:endParaRPr lang="zh-TW" altLang="en-US"/>
        </a:p>
      </dgm:t>
    </dgm:pt>
    <dgm:pt modelId="{94B28AFC-029D-44E2-9015-13C808844C29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F39A1EEE-D348-41B0-B7CB-7B8349474C14}" type="parTrans" cxnId="{D9F4485F-9F7A-4CC4-8EF3-470BE290577C}">
      <dgm:prSet/>
      <dgm:spPr/>
      <dgm:t>
        <a:bodyPr/>
        <a:lstStyle/>
        <a:p>
          <a:endParaRPr lang="zh-TW" altLang="en-US"/>
        </a:p>
      </dgm:t>
    </dgm:pt>
    <dgm:pt modelId="{870B4147-99CD-4D5A-A8F5-68038BD62C90}" type="sibTrans" cxnId="{D9F4485F-9F7A-4CC4-8EF3-470BE290577C}">
      <dgm:prSet/>
      <dgm:spPr/>
      <dgm:t>
        <a:bodyPr/>
        <a:lstStyle/>
        <a:p>
          <a:endParaRPr lang="zh-TW" altLang="en-US"/>
        </a:p>
      </dgm:t>
    </dgm:pt>
    <dgm:pt modelId="{E463CDCC-C922-465B-8240-F64E1DBFFB76}">
      <dgm:prSet/>
      <dgm:spPr>
        <a:solidFill>
          <a:srgbClr val="FFC000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579B5115-4859-4734-9403-5F808896DC67}" type="parTrans" cxnId="{7003E7EB-4659-467B-880A-B13A588E69D1}">
      <dgm:prSet/>
      <dgm:spPr/>
      <dgm:t>
        <a:bodyPr/>
        <a:lstStyle/>
        <a:p>
          <a:endParaRPr lang="zh-TW" altLang="en-US"/>
        </a:p>
      </dgm:t>
    </dgm:pt>
    <dgm:pt modelId="{8A853C5F-1CF1-405F-92B8-77CEDC746A2F}" type="sibTrans" cxnId="{7003E7EB-4659-467B-880A-B13A588E69D1}">
      <dgm:prSet/>
      <dgm:spPr/>
      <dgm:t>
        <a:bodyPr/>
        <a:lstStyle/>
        <a:p>
          <a:endParaRPr lang="zh-TW" altLang="en-US"/>
        </a:p>
      </dgm:t>
    </dgm:pt>
    <dgm:pt modelId="{7B2D2E39-07F5-4F92-B053-E5524D00215F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E7823320-CFEA-487B-B62A-357C4C64E571}" type="parTrans" cxnId="{A2249294-66D7-4DDE-B671-D7C9F0AB0DC8}">
      <dgm:prSet/>
      <dgm:spPr/>
      <dgm:t>
        <a:bodyPr/>
        <a:lstStyle/>
        <a:p>
          <a:endParaRPr lang="zh-TW" altLang="en-US"/>
        </a:p>
      </dgm:t>
    </dgm:pt>
    <dgm:pt modelId="{A898E9CE-AC42-45A1-B696-010C5307C6B3}" type="sibTrans" cxnId="{A2249294-66D7-4DDE-B671-D7C9F0AB0DC8}">
      <dgm:prSet/>
      <dgm:spPr/>
      <dgm:t>
        <a:bodyPr/>
        <a:lstStyle/>
        <a:p>
          <a:endParaRPr lang="zh-TW" altLang="en-US"/>
        </a:p>
      </dgm:t>
    </dgm:pt>
    <dgm:pt modelId="{AB13C870-E52F-4060-9A0A-391070A28953}" type="pres">
      <dgm:prSet presAssocID="{5F5D022E-177C-419E-B741-962A56E0B8BA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2EED26E-05F5-49AB-8A1A-89DEA2CCC601}" type="pres">
      <dgm:prSet presAssocID="{5F5D022E-177C-419E-B741-962A56E0B8BA}" presName="cycle" presStyleCnt="0"/>
      <dgm:spPr/>
    </dgm:pt>
    <dgm:pt modelId="{B26919F6-2C2B-44F9-B812-DB11E9C5A411}" type="pres">
      <dgm:prSet presAssocID="{5F5D022E-177C-419E-B741-962A56E0B8BA}" presName="centerShape" presStyleCnt="0"/>
      <dgm:spPr/>
    </dgm:pt>
    <dgm:pt modelId="{443FC067-A6E1-4CA5-976C-94D061316138}" type="pres">
      <dgm:prSet presAssocID="{5F5D022E-177C-419E-B741-962A56E0B8BA}" presName="connSite" presStyleLbl="node1" presStyleIdx="0" presStyleCnt="5"/>
      <dgm:spPr/>
    </dgm:pt>
    <dgm:pt modelId="{4ECD7F64-1262-4262-A48C-70FC30BE3202}" type="pres">
      <dgm:prSet presAssocID="{5F5D022E-177C-419E-B741-962A56E0B8BA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E5A607E-3BFB-470C-8F67-76F8710459A2}" type="pres">
      <dgm:prSet presAssocID="{A2F232DA-9BD1-4D84-A483-6578943F0CAB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9865999D-3CE9-4135-9576-F28377270DA7}" type="pres">
      <dgm:prSet presAssocID="{35C58879-AF8D-4B35-97B2-92064F326268}" presName="node" presStyleCnt="0"/>
      <dgm:spPr/>
    </dgm:pt>
    <dgm:pt modelId="{CC78A041-7C81-4C2E-BF13-DD8FDCECA36A}" type="pres">
      <dgm:prSet presAssocID="{35C58879-AF8D-4B35-97B2-92064F326268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5DF0310-C056-42D2-9073-29E3EB843F7B}" type="pres">
      <dgm:prSet presAssocID="{35C58879-AF8D-4B35-97B2-92064F326268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5F4F625-221A-4995-AC20-58F4C80530F8}" type="pres">
      <dgm:prSet presAssocID="{D47274F3-A571-451D-940D-67448B962050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017BD67E-5EDE-44E8-950B-147EE17EEB69}" type="pres">
      <dgm:prSet presAssocID="{C896BE99-8762-4CFD-A452-4ECC69537379}" presName="node" presStyleCnt="0"/>
      <dgm:spPr/>
    </dgm:pt>
    <dgm:pt modelId="{90E77FBC-0EFC-44AC-8423-2C89677D41DE}" type="pres">
      <dgm:prSet presAssocID="{C896BE99-8762-4CFD-A452-4ECC69537379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C61C947-9263-4795-A187-90537FF4E0BA}" type="pres">
      <dgm:prSet presAssocID="{C896BE99-8762-4CFD-A452-4ECC69537379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C5FD20F-C6C0-4DBE-8741-292FB07A9B78}" type="pres">
      <dgm:prSet presAssocID="{A236F49F-CAC0-4FA5-BE14-C7EB2EEE0A71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D7CB671D-5E35-442A-B2B5-18F02F80EA7D}" type="pres">
      <dgm:prSet presAssocID="{CC99D6E9-0F31-4A32-8D59-79E1D4F9812E}" presName="node" presStyleCnt="0"/>
      <dgm:spPr/>
    </dgm:pt>
    <dgm:pt modelId="{7BEB6692-42CD-4CB8-A950-E314A7F4FC19}" type="pres">
      <dgm:prSet presAssocID="{CC99D6E9-0F31-4A32-8D59-79E1D4F9812E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374A9BA-AF7E-4B0A-82D7-C8AC0A4280E8}" type="pres">
      <dgm:prSet presAssocID="{CC99D6E9-0F31-4A32-8D59-79E1D4F9812E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69A525A-9828-4E0D-BA61-F08AA4A39775}" type="pres">
      <dgm:prSet presAssocID="{579B5115-4859-4734-9403-5F808896DC67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5F19BD6E-E062-4C36-AAC6-AE2E36B13649}" type="pres">
      <dgm:prSet presAssocID="{E463CDCC-C922-465B-8240-F64E1DBFFB76}" presName="node" presStyleCnt="0"/>
      <dgm:spPr/>
    </dgm:pt>
    <dgm:pt modelId="{48FDA319-E272-4271-ABA1-7CC99C4B4EE9}" type="pres">
      <dgm:prSet presAssocID="{E463CDCC-C922-465B-8240-F64E1DBFFB76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98874F1-F99B-4701-A3EA-887A3A510B5A}" type="pres">
      <dgm:prSet presAssocID="{E463CDCC-C922-465B-8240-F64E1DBFFB76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849F2FE-4570-4EA2-BA82-2D3AA8F1FDD0}" srcId="{35C58879-AF8D-4B35-97B2-92064F326268}" destId="{2B262686-FBC7-4EB7-85D2-59D4495B72F6}" srcOrd="0" destOrd="0" parTransId="{2FFA6434-D685-42FE-802C-F03F717B693E}" sibTransId="{29E35293-4438-4E57-B876-DBD780D56717}"/>
    <dgm:cxn modelId="{8AE069A4-5C5F-47C0-9E5A-3188621EE26E}" srcId="{5F5D022E-177C-419E-B741-962A56E0B8BA}" destId="{C896BE99-8762-4CFD-A452-4ECC69537379}" srcOrd="1" destOrd="0" parTransId="{D47274F3-A571-451D-940D-67448B962050}" sibTransId="{3EDF471E-2D80-469E-8B53-7C6FB0B1541B}"/>
    <dgm:cxn modelId="{45044828-E09F-4B26-9E6F-A3C81F78D97F}" type="presOf" srcId="{2B262686-FBC7-4EB7-85D2-59D4495B72F6}" destId="{85DF0310-C056-42D2-9073-29E3EB843F7B}" srcOrd="0" destOrd="0" presId="urn:microsoft.com/office/officeart/2005/8/layout/radial2"/>
    <dgm:cxn modelId="{7003E7EB-4659-467B-880A-B13A588E69D1}" srcId="{5F5D022E-177C-419E-B741-962A56E0B8BA}" destId="{E463CDCC-C922-465B-8240-F64E1DBFFB76}" srcOrd="3" destOrd="0" parTransId="{579B5115-4859-4734-9403-5F808896DC67}" sibTransId="{8A853C5F-1CF1-405F-92B8-77CEDC746A2F}"/>
    <dgm:cxn modelId="{C722A371-52E5-4270-BA44-8E092E32BF72}" type="presOf" srcId="{D47274F3-A571-451D-940D-67448B962050}" destId="{C5F4F625-221A-4995-AC20-58F4C80530F8}" srcOrd="0" destOrd="0" presId="urn:microsoft.com/office/officeart/2005/8/layout/radial2"/>
    <dgm:cxn modelId="{D9F4485F-9F7A-4CC4-8EF3-470BE290577C}" srcId="{CC99D6E9-0F31-4A32-8D59-79E1D4F9812E}" destId="{94B28AFC-029D-44E2-9015-13C808844C29}" srcOrd="0" destOrd="0" parTransId="{F39A1EEE-D348-41B0-B7CB-7B8349474C14}" sibTransId="{870B4147-99CD-4D5A-A8F5-68038BD62C90}"/>
    <dgm:cxn modelId="{1C94E1DB-1AB1-4C4C-818B-E912CEAA40DC}" type="presOf" srcId="{35C58879-AF8D-4B35-97B2-92064F326268}" destId="{CC78A041-7C81-4C2E-BF13-DD8FDCECA36A}" srcOrd="0" destOrd="0" presId="urn:microsoft.com/office/officeart/2005/8/layout/radial2"/>
    <dgm:cxn modelId="{5875DB51-85AB-423A-9CD0-61093211B0EC}" type="presOf" srcId="{CC99D6E9-0F31-4A32-8D59-79E1D4F9812E}" destId="{7BEB6692-42CD-4CB8-A950-E314A7F4FC19}" srcOrd="0" destOrd="0" presId="urn:microsoft.com/office/officeart/2005/8/layout/radial2"/>
    <dgm:cxn modelId="{1A8A45BF-6F73-445A-A832-DFFD2CF9D205}" type="presOf" srcId="{579B5115-4859-4734-9403-5F808896DC67}" destId="{369A525A-9828-4E0D-BA61-F08AA4A39775}" srcOrd="0" destOrd="0" presId="urn:microsoft.com/office/officeart/2005/8/layout/radial2"/>
    <dgm:cxn modelId="{456FF98F-568D-4CBC-9B79-1375BD5EDBB2}" type="presOf" srcId="{5F5D022E-177C-419E-B741-962A56E0B8BA}" destId="{AB13C870-E52F-4060-9A0A-391070A28953}" srcOrd="0" destOrd="0" presId="urn:microsoft.com/office/officeart/2005/8/layout/radial2"/>
    <dgm:cxn modelId="{61C1D6BA-90DC-42B1-B9B9-304E6A4B4E0E}" type="presOf" srcId="{94B28AFC-029D-44E2-9015-13C808844C29}" destId="{1374A9BA-AF7E-4B0A-82D7-C8AC0A4280E8}" srcOrd="0" destOrd="0" presId="urn:microsoft.com/office/officeart/2005/8/layout/radial2"/>
    <dgm:cxn modelId="{06ACB57B-4428-4EC2-A407-897C9817D30D}" type="presOf" srcId="{A236F49F-CAC0-4FA5-BE14-C7EB2EEE0A71}" destId="{FC5FD20F-C6C0-4DBE-8741-292FB07A9B78}" srcOrd="0" destOrd="0" presId="urn:microsoft.com/office/officeart/2005/8/layout/radial2"/>
    <dgm:cxn modelId="{3B7421B1-9817-4DF6-B729-B9719705CC25}" type="presOf" srcId="{7B2D2E39-07F5-4F92-B053-E5524D00215F}" destId="{698874F1-F99B-4701-A3EA-887A3A510B5A}" srcOrd="0" destOrd="0" presId="urn:microsoft.com/office/officeart/2005/8/layout/radial2"/>
    <dgm:cxn modelId="{4BEDD004-D091-47AA-9EFD-2C2FB189DF7D}" type="presOf" srcId="{E9353250-4149-47DB-8C00-07B217F0FF7F}" destId="{BC61C947-9263-4795-A187-90537FF4E0BA}" srcOrd="0" destOrd="0" presId="urn:microsoft.com/office/officeart/2005/8/layout/radial2"/>
    <dgm:cxn modelId="{E1C15B48-FC90-4C05-9C39-C42A57E20CA1}" type="presOf" srcId="{C896BE99-8762-4CFD-A452-4ECC69537379}" destId="{90E77FBC-0EFC-44AC-8423-2C89677D41DE}" srcOrd="0" destOrd="0" presId="urn:microsoft.com/office/officeart/2005/8/layout/radial2"/>
    <dgm:cxn modelId="{F86901B2-73B2-46AF-9597-55D09329A544}" srcId="{5F5D022E-177C-419E-B741-962A56E0B8BA}" destId="{CC99D6E9-0F31-4A32-8D59-79E1D4F9812E}" srcOrd="2" destOrd="0" parTransId="{A236F49F-CAC0-4FA5-BE14-C7EB2EEE0A71}" sibTransId="{7FE51752-0216-4802-B362-5C385775FE38}"/>
    <dgm:cxn modelId="{41710212-25A6-4E4C-952A-593C0FBF5F85}" srcId="{C896BE99-8762-4CFD-A452-4ECC69537379}" destId="{E9353250-4149-47DB-8C00-07B217F0FF7F}" srcOrd="0" destOrd="0" parTransId="{A1276AE9-55D8-4459-BDD3-C3C1B7397192}" sibTransId="{F87C2ECD-3FBB-4D4C-A6AC-D137B8174461}"/>
    <dgm:cxn modelId="{A2249294-66D7-4DDE-B671-D7C9F0AB0DC8}" srcId="{E463CDCC-C922-465B-8240-F64E1DBFFB76}" destId="{7B2D2E39-07F5-4F92-B053-E5524D00215F}" srcOrd="0" destOrd="0" parTransId="{E7823320-CFEA-487B-B62A-357C4C64E571}" sibTransId="{A898E9CE-AC42-45A1-B696-010C5307C6B3}"/>
    <dgm:cxn modelId="{6FA543B9-7A49-4346-A8E3-655F1F4AB141}" srcId="{5F5D022E-177C-419E-B741-962A56E0B8BA}" destId="{35C58879-AF8D-4B35-97B2-92064F326268}" srcOrd="0" destOrd="0" parTransId="{A2F232DA-9BD1-4D84-A483-6578943F0CAB}" sibTransId="{85BB0A1F-8CF6-42AE-BC7B-831635160F72}"/>
    <dgm:cxn modelId="{8A2687E5-543B-4624-A765-B89EB1498EAC}" type="presOf" srcId="{E463CDCC-C922-465B-8240-F64E1DBFFB76}" destId="{48FDA319-E272-4271-ABA1-7CC99C4B4EE9}" srcOrd="0" destOrd="0" presId="urn:microsoft.com/office/officeart/2005/8/layout/radial2"/>
    <dgm:cxn modelId="{E99F7A8A-F4B1-45DC-ACE8-FE93F481A192}" type="presOf" srcId="{A2F232DA-9BD1-4D84-A483-6578943F0CAB}" destId="{CE5A607E-3BFB-470C-8F67-76F8710459A2}" srcOrd="0" destOrd="0" presId="urn:microsoft.com/office/officeart/2005/8/layout/radial2"/>
    <dgm:cxn modelId="{314A1464-2453-45B8-8B2F-3F38875CBF6B}" type="presParOf" srcId="{AB13C870-E52F-4060-9A0A-391070A28953}" destId="{42EED26E-05F5-49AB-8A1A-89DEA2CCC601}" srcOrd="0" destOrd="0" presId="urn:microsoft.com/office/officeart/2005/8/layout/radial2"/>
    <dgm:cxn modelId="{BB7A2547-4C9B-416C-A5CB-FB4CA1F1172A}" type="presParOf" srcId="{42EED26E-05F5-49AB-8A1A-89DEA2CCC601}" destId="{B26919F6-2C2B-44F9-B812-DB11E9C5A411}" srcOrd="0" destOrd="0" presId="urn:microsoft.com/office/officeart/2005/8/layout/radial2"/>
    <dgm:cxn modelId="{7041999E-622C-46F5-B048-44678D196808}" type="presParOf" srcId="{B26919F6-2C2B-44F9-B812-DB11E9C5A411}" destId="{443FC067-A6E1-4CA5-976C-94D061316138}" srcOrd="0" destOrd="0" presId="urn:microsoft.com/office/officeart/2005/8/layout/radial2"/>
    <dgm:cxn modelId="{D42FECD3-E3D0-4AF8-AB7D-F9D57F31AB8A}" type="presParOf" srcId="{B26919F6-2C2B-44F9-B812-DB11E9C5A411}" destId="{4ECD7F64-1262-4262-A48C-70FC30BE3202}" srcOrd="1" destOrd="0" presId="urn:microsoft.com/office/officeart/2005/8/layout/radial2"/>
    <dgm:cxn modelId="{366AE0EA-7E37-48AB-BB1A-6E1560C0B934}" type="presParOf" srcId="{42EED26E-05F5-49AB-8A1A-89DEA2CCC601}" destId="{CE5A607E-3BFB-470C-8F67-76F8710459A2}" srcOrd="1" destOrd="0" presId="urn:microsoft.com/office/officeart/2005/8/layout/radial2"/>
    <dgm:cxn modelId="{4C37ADDD-6D6D-4BF5-B16B-0DA7379DCEB1}" type="presParOf" srcId="{42EED26E-05F5-49AB-8A1A-89DEA2CCC601}" destId="{9865999D-3CE9-4135-9576-F28377270DA7}" srcOrd="2" destOrd="0" presId="urn:microsoft.com/office/officeart/2005/8/layout/radial2"/>
    <dgm:cxn modelId="{E1C09ADB-15A8-40AA-A1B0-67EBED74754D}" type="presParOf" srcId="{9865999D-3CE9-4135-9576-F28377270DA7}" destId="{CC78A041-7C81-4C2E-BF13-DD8FDCECA36A}" srcOrd="0" destOrd="0" presId="urn:microsoft.com/office/officeart/2005/8/layout/radial2"/>
    <dgm:cxn modelId="{3120C6F5-9865-4C78-84D5-FD9F73DCA15E}" type="presParOf" srcId="{9865999D-3CE9-4135-9576-F28377270DA7}" destId="{85DF0310-C056-42D2-9073-29E3EB843F7B}" srcOrd="1" destOrd="0" presId="urn:microsoft.com/office/officeart/2005/8/layout/radial2"/>
    <dgm:cxn modelId="{4D023AC3-9040-43ED-83BC-0FCC7EE6FE4A}" type="presParOf" srcId="{42EED26E-05F5-49AB-8A1A-89DEA2CCC601}" destId="{C5F4F625-221A-4995-AC20-58F4C80530F8}" srcOrd="3" destOrd="0" presId="urn:microsoft.com/office/officeart/2005/8/layout/radial2"/>
    <dgm:cxn modelId="{98579185-840D-4BD7-BE1B-1B21F446350E}" type="presParOf" srcId="{42EED26E-05F5-49AB-8A1A-89DEA2CCC601}" destId="{017BD67E-5EDE-44E8-950B-147EE17EEB69}" srcOrd="4" destOrd="0" presId="urn:microsoft.com/office/officeart/2005/8/layout/radial2"/>
    <dgm:cxn modelId="{8EA0A6C7-ED20-419A-BCDC-1E89F1FCE0D1}" type="presParOf" srcId="{017BD67E-5EDE-44E8-950B-147EE17EEB69}" destId="{90E77FBC-0EFC-44AC-8423-2C89677D41DE}" srcOrd="0" destOrd="0" presId="urn:microsoft.com/office/officeart/2005/8/layout/radial2"/>
    <dgm:cxn modelId="{5D441ED9-5F58-4265-A061-A53E90434805}" type="presParOf" srcId="{017BD67E-5EDE-44E8-950B-147EE17EEB69}" destId="{BC61C947-9263-4795-A187-90537FF4E0BA}" srcOrd="1" destOrd="0" presId="urn:microsoft.com/office/officeart/2005/8/layout/radial2"/>
    <dgm:cxn modelId="{8203AF4F-22CC-4562-94CC-1705FD68E1DC}" type="presParOf" srcId="{42EED26E-05F5-49AB-8A1A-89DEA2CCC601}" destId="{FC5FD20F-C6C0-4DBE-8741-292FB07A9B78}" srcOrd="5" destOrd="0" presId="urn:microsoft.com/office/officeart/2005/8/layout/radial2"/>
    <dgm:cxn modelId="{7E400D65-667A-43CF-B644-DC2F7CBCFBDE}" type="presParOf" srcId="{42EED26E-05F5-49AB-8A1A-89DEA2CCC601}" destId="{D7CB671D-5E35-442A-B2B5-18F02F80EA7D}" srcOrd="6" destOrd="0" presId="urn:microsoft.com/office/officeart/2005/8/layout/radial2"/>
    <dgm:cxn modelId="{60DE757C-2979-4055-9ED4-F9CEACC1451E}" type="presParOf" srcId="{D7CB671D-5E35-442A-B2B5-18F02F80EA7D}" destId="{7BEB6692-42CD-4CB8-A950-E314A7F4FC19}" srcOrd="0" destOrd="0" presId="urn:microsoft.com/office/officeart/2005/8/layout/radial2"/>
    <dgm:cxn modelId="{8813522E-89FB-4851-A66D-11007A438943}" type="presParOf" srcId="{D7CB671D-5E35-442A-B2B5-18F02F80EA7D}" destId="{1374A9BA-AF7E-4B0A-82D7-C8AC0A4280E8}" srcOrd="1" destOrd="0" presId="urn:microsoft.com/office/officeart/2005/8/layout/radial2"/>
    <dgm:cxn modelId="{A326EEE4-9326-4773-A4B3-7D63F05C5877}" type="presParOf" srcId="{42EED26E-05F5-49AB-8A1A-89DEA2CCC601}" destId="{369A525A-9828-4E0D-BA61-F08AA4A39775}" srcOrd="7" destOrd="0" presId="urn:microsoft.com/office/officeart/2005/8/layout/radial2"/>
    <dgm:cxn modelId="{B1700791-C95D-4445-A327-13B2D5A7C09C}" type="presParOf" srcId="{42EED26E-05F5-49AB-8A1A-89DEA2CCC601}" destId="{5F19BD6E-E062-4C36-AAC6-AE2E36B13649}" srcOrd="8" destOrd="0" presId="urn:microsoft.com/office/officeart/2005/8/layout/radial2"/>
    <dgm:cxn modelId="{4B319397-EAE0-48B5-8351-D9722B2B5876}" type="presParOf" srcId="{5F19BD6E-E062-4C36-AAC6-AE2E36B13649}" destId="{48FDA319-E272-4271-ABA1-7CC99C4B4EE9}" srcOrd="0" destOrd="0" presId="urn:microsoft.com/office/officeart/2005/8/layout/radial2"/>
    <dgm:cxn modelId="{976BC5AC-36B2-43E4-9873-7BC247E110CF}" type="presParOf" srcId="{5F19BD6E-E062-4C36-AAC6-AE2E36B13649}" destId="{698874F1-F99B-4701-A3EA-887A3A510B5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9A525A-9828-4E0D-BA61-F08AA4A39775}">
      <dsp:nvSpPr>
        <dsp:cNvPr id="0" name=""/>
        <dsp:cNvSpPr/>
      </dsp:nvSpPr>
      <dsp:spPr>
        <a:xfrm rot="3682875">
          <a:off x="3006802" y="3175509"/>
          <a:ext cx="835349" cy="34365"/>
        </a:xfrm>
        <a:custGeom>
          <a:avLst/>
          <a:gdLst/>
          <a:ahLst/>
          <a:cxnLst/>
          <a:rect l="0" t="0" r="0" b="0"/>
          <a:pathLst>
            <a:path>
              <a:moveTo>
                <a:pt x="0" y="17182"/>
              </a:moveTo>
              <a:lnTo>
                <a:pt x="835349" y="1718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5FD20F-C6C0-4DBE-8741-292FB07A9B78}">
      <dsp:nvSpPr>
        <dsp:cNvPr id="0" name=""/>
        <dsp:cNvSpPr/>
      </dsp:nvSpPr>
      <dsp:spPr>
        <a:xfrm rot="1312498">
          <a:off x="3466110" y="2573387"/>
          <a:ext cx="596924" cy="34365"/>
        </a:xfrm>
        <a:custGeom>
          <a:avLst/>
          <a:gdLst/>
          <a:ahLst/>
          <a:cxnLst/>
          <a:rect l="0" t="0" r="0" b="0"/>
          <a:pathLst>
            <a:path>
              <a:moveTo>
                <a:pt x="0" y="17182"/>
              </a:moveTo>
              <a:lnTo>
                <a:pt x="596924" y="1718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F4F625-221A-4995-AC20-58F4C80530F8}">
      <dsp:nvSpPr>
        <dsp:cNvPr id="0" name=""/>
        <dsp:cNvSpPr/>
      </dsp:nvSpPr>
      <dsp:spPr>
        <a:xfrm rot="20287502">
          <a:off x="3466110" y="1885869"/>
          <a:ext cx="596924" cy="34365"/>
        </a:xfrm>
        <a:custGeom>
          <a:avLst/>
          <a:gdLst/>
          <a:ahLst/>
          <a:cxnLst/>
          <a:rect l="0" t="0" r="0" b="0"/>
          <a:pathLst>
            <a:path>
              <a:moveTo>
                <a:pt x="0" y="17182"/>
              </a:moveTo>
              <a:lnTo>
                <a:pt x="596924" y="1718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5A607E-3BFB-470C-8F67-76F8710459A2}">
      <dsp:nvSpPr>
        <dsp:cNvPr id="0" name=""/>
        <dsp:cNvSpPr/>
      </dsp:nvSpPr>
      <dsp:spPr>
        <a:xfrm rot="17917125">
          <a:off x="3006802" y="1283747"/>
          <a:ext cx="835349" cy="34365"/>
        </a:xfrm>
        <a:custGeom>
          <a:avLst/>
          <a:gdLst/>
          <a:ahLst/>
          <a:cxnLst/>
          <a:rect l="0" t="0" r="0" b="0"/>
          <a:pathLst>
            <a:path>
              <a:moveTo>
                <a:pt x="0" y="17182"/>
              </a:moveTo>
              <a:lnTo>
                <a:pt x="835349" y="1718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CD7F64-1262-4262-A48C-70FC30BE3202}">
      <dsp:nvSpPr>
        <dsp:cNvPr id="0" name=""/>
        <dsp:cNvSpPr/>
      </dsp:nvSpPr>
      <dsp:spPr>
        <a:xfrm>
          <a:off x="2080886" y="1419332"/>
          <a:ext cx="1654956" cy="1654956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78A041-7C81-4C2E-BF13-DD8FDCECA36A}">
      <dsp:nvSpPr>
        <dsp:cNvPr id="0" name=""/>
        <dsp:cNvSpPr/>
      </dsp:nvSpPr>
      <dsp:spPr>
        <a:xfrm>
          <a:off x="3365855" y="1967"/>
          <a:ext cx="992973" cy="992973"/>
        </a:xfrm>
        <a:prstGeom prst="ellipse">
          <a:avLst/>
        </a:prstGeom>
        <a:solidFill>
          <a:srgbClr val="FF33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sz="39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511273" y="147385"/>
        <a:ext cx="702137" cy="702137"/>
      </dsp:txXfrm>
    </dsp:sp>
    <dsp:sp modelId="{85DF0310-C056-42D2-9073-29E3EB843F7B}">
      <dsp:nvSpPr>
        <dsp:cNvPr id="0" name=""/>
        <dsp:cNvSpPr/>
      </dsp:nvSpPr>
      <dsp:spPr>
        <a:xfrm>
          <a:off x="4458126" y="1967"/>
          <a:ext cx="1489460" cy="9929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sz="30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458126" y="1967"/>
        <a:ext cx="1489460" cy="992973"/>
      </dsp:txXfrm>
    </dsp:sp>
    <dsp:sp modelId="{90E77FBC-0EFC-44AC-8423-2C89677D41DE}">
      <dsp:nvSpPr>
        <dsp:cNvPr id="0" name=""/>
        <dsp:cNvSpPr/>
      </dsp:nvSpPr>
      <dsp:spPr>
        <a:xfrm>
          <a:off x="4005797" y="1110381"/>
          <a:ext cx="992973" cy="992973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sz="39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151215" y="1255799"/>
        <a:ext cx="702137" cy="702137"/>
      </dsp:txXfrm>
    </dsp:sp>
    <dsp:sp modelId="{BC61C947-9263-4795-A187-90537FF4E0BA}">
      <dsp:nvSpPr>
        <dsp:cNvPr id="0" name=""/>
        <dsp:cNvSpPr/>
      </dsp:nvSpPr>
      <dsp:spPr>
        <a:xfrm>
          <a:off x="5098069" y="1110381"/>
          <a:ext cx="1489460" cy="9929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sz="30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5098069" y="1110381"/>
        <a:ext cx="1489460" cy="992973"/>
      </dsp:txXfrm>
    </dsp:sp>
    <dsp:sp modelId="{7BEB6692-42CD-4CB8-A950-E314A7F4FC19}">
      <dsp:nvSpPr>
        <dsp:cNvPr id="0" name=""/>
        <dsp:cNvSpPr/>
      </dsp:nvSpPr>
      <dsp:spPr>
        <a:xfrm>
          <a:off x="4005797" y="2390266"/>
          <a:ext cx="992973" cy="992973"/>
        </a:xfrm>
        <a:prstGeom prst="ellipse">
          <a:avLst/>
        </a:prstGeom>
        <a:solidFill>
          <a:srgbClr val="99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sz="39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151215" y="2535684"/>
        <a:ext cx="702137" cy="702137"/>
      </dsp:txXfrm>
    </dsp:sp>
    <dsp:sp modelId="{1374A9BA-AF7E-4B0A-82D7-C8AC0A4280E8}">
      <dsp:nvSpPr>
        <dsp:cNvPr id="0" name=""/>
        <dsp:cNvSpPr/>
      </dsp:nvSpPr>
      <dsp:spPr>
        <a:xfrm>
          <a:off x="5098069" y="2390266"/>
          <a:ext cx="1489460" cy="9929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sz="30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5098069" y="2390266"/>
        <a:ext cx="1489460" cy="992973"/>
      </dsp:txXfrm>
    </dsp:sp>
    <dsp:sp modelId="{48FDA319-E272-4271-ABA1-7CC99C4B4EE9}">
      <dsp:nvSpPr>
        <dsp:cNvPr id="0" name=""/>
        <dsp:cNvSpPr/>
      </dsp:nvSpPr>
      <dsp:spPr>
        <a:xfrm>
          <a:off x="3365855" y="3498680"/>
          <a:ext cx="992973" cy="992973"/>
        </a:xfrm>
        <a:prstGeom prst="ellipse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sz="39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511273" y="3644098"/>
        <a:ext cx="702137" cy="702137"/>
      </dsp:txXfrm>
    </dsp:sp>
    <dsp:sp modelId="{698874F1-F99B-4701-A3EA-887A3A510B5A}">
      <dsp:nvSpPr>
        <dsp:cNvPr id="0" name=""/>
        <dsp:cNvSpPr/>
      </dsp:nvSpPr>
      <dsp:spPr>
        <a:xfrm>
          <a:off x="4458126" y="3498680"/>
          <a:ext cx="1489460" cy="9929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sz="30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458126" y="3498680"/>
        <a:ext cx="1489460" cy="9929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686103" y="3040748"/>
            <a:ext cx="3331028" cy="3331028"/>
          </a:xfrm>
          <a:prstGeom prst="noSmoking">
            <a:avLst>
              <a:gd name="adj" fmla="val 1162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540" b="97017" l="3541" r="9860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56970" y="3820535"/>
            <a:ext cx="2355434" cy="194854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540" b="97017" l="3541" r="9860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99027">
            <a:off x="4398256" y="4389107"/>
            <a:ext cx="1988668" cy="1645132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540" b="97017" l="3541" r="9860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6789" y="2702218"/>
            <a:ext cx="2529561" cy="2092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文鼎粗鋼筆行楷" panose="020B0602010101010101" pitchFamily="34" charset="-120"/>
              <a:ea typeface="文鼎粗鋼筆行楷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文鼎粗鋼筆行楷" panose="020B0602010101010101" pitchFamily="34" charset="-120"/>
              <a:ea typeface="文鼎粗鋼筆行楷" panose="020B0602010101010101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687642530"/>
              </p:ext>
            </p:extLst>
          </p:nvPr>
        </p:nvGraphicFramePr>
        <p:xfrm>
          <a:off x="149012" y="1567544"/>
          <a:ext cx="8668417" cy="44936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191794" y="4898571"/>
            <a:ext cx="2834640" cy="1280160"/>
          </a:xfrm>
          <a:prstGeom prst="rightArrow">
            <a:avLst/>
          </a:prstGeom>
          <a:solidFill>
            <a:srgbClr val="92D05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7030A0"/>
                </a:solidFill>
                <a:latin typeface="文鼎粗楷" panose="020B0609010101010101" pitchFamily="49" charset="-120"/>
                <a:ea typeface="文鼎粗楷" panose="020B0609010101010101" pitchFamily="49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654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3" baseType="lpstr">
      <vt:lpstr>文鼎甜妞體P</vt:lpstr>
      <vt:lpstr>文鼎粗楷</vt:lpstr>
      <vt:lpstr>文鼎粗鋼筆行楷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2019-10-21T06:05:58Z</dcterms:modified>
</cp:coreProperties>
</file>