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66"/>
    <a:srgbClr val="FF33CC"/>
    <a:srgbClr val="3399FF"/>
    <a:srgbClr val="FF6699"/>
    <a:srgbClr val="FF9900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CBBC94-49D6-47A0-88C2-E2D2381B5EA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8B0F57B-9BF4-4FA3-AE57-6F52BD7D1D7F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巡</a:t>
          </a:r>
          <a:endParaRPr lang="zh-TW" dirty="0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F4F71A55-10FF-493D-8CEE-B1660FDCB479}" type="parTrans" cxnId="{41B2F6BB-8752-4015-9A34-A73AAA19D6A9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C5A17E13-3A02-4B69-81F5-5234BDF12FF4}" type="sibTrans" cxnId="{41B2F6BB-8752-4015-9A34-A73AAA19D6A9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CD559026-EC28-4327-9571-5A8E9FDFC047}">
      <dgm:prSet/>
      <dgm:spPr/>
      <dgm:t>
        <a:bodyPr/>
        <a:lstStyle/>
        <a:p>
          <a:pPr rtl="0"/>
          <a:r>
            <a:rPr lang="zh-TW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巡檢容器</a:t>
          </a:r>
          <a:endParaRPr lang="zh-TW" dirty="0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DE40D989-8C04-4C0C-BC36-7D13EE8501C4}" type="parTrans" cxnId="{26B53560-F0AF-44E2-AEB2-153A8CF1000D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EB79E503-AA19-4E1E-9D2C-5B59C9E6632F}" type="sibTrans" cxnId="{26B53560-F0AF-44E2-AEB2-153A8CF1000D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36EEDA32-1066-4C82-9519-DC18D8051C79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倒</a:t>
          </a:r>
          <a:endParaRPr lang="zh-TW" dirty="0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1E1D6AC2-7B35-4E44-A724-A33128B74843}" type="parTrans" cxnId="{F47E0833-E7A2-42AE-AEDA-064F15962267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C801A4F1-4A01-4328-AFD3-7408FFFD7C21}" type="sibTrans" cxnId="{F47E0833-E7A2-42AE-AEDA-064F15962267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91C25F55-4B3C-4C48-BD26-AA0E01F18301}">
      <dgm:prSet/>
      <dgm:spPr/>
      <dgm:t>
        <a:bodyPr/>
        <a:lstStyle/>
        <a:p>
          <a:pPr rtl="0"/>
          <a:r>
            <a:rPr lang="zh-TW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倒掉積水</a:t>
          </a:r>
          <a:endParaRPr lang="zh-TW" dirty="0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79229368-DD9F-4CED-8DE8-9A7C67118FA0}" type="parTrans" cxnId="{A4265D90-D5E7-4D1B-803D-C95FEB5EF413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1887507B-7260-4B20-9654-3262E6664E89}" type="sibTrans" cxnId="{A4265D90-D5E7-4D1B-803D-C95FEB5EF413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6B7264EE-A5BD-41CA-A70D-2C55ACFEBE20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清</a:t>
          </a:r>
          <a:endParaRPr lang="zh-TW" dirty="0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A91EE662-107E-4D0E-8E33-7E495664896B}" type="parTrans" cxnId="{6173720D-22B6-4DC3-8D63-C904A51288E2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D26D3488-C0D5-4278-BEDE-A8E3234DF1C0}" type="sibTrans" cxnId="{6173720D-22B6-4DC3-8D63-C904A51288E2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97FE3D20-B93E-4C9E-AABE-94D836B73201}">
      <dgm:prSet/>
      <dgm:spPr/>
      <dgm:t>
        <a:bodyPr/>
        <a:lstStyle/>
        <a:p>
          <a:pPr rtl="0"/>
          <a:r>
            <a:rPr lang="zh-TW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清潔容器</a:t>
          </a:r>
          <a:endParaRPr lang="zh-TW" dirty="0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260DEB39-F1FC-4609-AA28-780965492E73}" type="parTrans" cxnId="{0C0CB81F-BD6C-4033-B534-3B0D37855D01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71122AC6-D851-4067-81F6-488E47D9AD2C}" type="sibTrans" cxnId="{0C0CB81F-BD6C-4033-B534-3B0D37855D01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2DD7F5AD-775E-4694-AD47-D3ADD4308632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刷</a:t>
          </a:r>
          <a:endParaRPr lang="zh-TW" dirty="0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B0F82CDE-32FA-44D2-9814-134A452E818F}" type="parTrans" cxnId="{FAF03166-DE4E-45F9-B12A-54C59B0FE1DA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E1210177-7FC8-4D50-8CB6-F705017D824C}" type="sibTrans" cxnId="{FAF03166-DE4E-45F9-B12A-54C59B0FE1DA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941B6DD5-840E-448D-A15B-8B6B88AFEF10}">
      <dgm:prSet/>
      <dgm:spPr/>
      <dgm:t>
        <a:bodyPr/>
        <a:lstStyle/>
        <a:p>
          <a:pPr rtl="0"/>
          <a:r>
            <a:rPr lang="zh-TW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刷除蟲卵</a:t>
          </a:r>
          <a:endParaRPr lang="zh-TW" dirty="0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7B8DEE12-2FFA-4DF0-B097-2527BEDC1825}" type="parTrans" cxnId="{E3E99F92-20BA-46EE-9245-8A8AAED2FB71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098CD1B6-1048-45F2-97BD-617B487F83FD}" type="sibTrans" cxnId="{E3E99F92-20BA-46EE-9245-8A8AAED2FB71}">
      <dgm:prSet/>
      <dgm:spPr/>
      <dgm:t>
        <a:bodyPr/>
        <a:lstStyle/>
        <a:p>
          <a:endParaRPr lang="zh-TW" altLang="en-US">
            <a:latin typeface="文鼎粗圓" panose="020B0609010101010101" pitchFamily="49" charset="-120"/>
            <a:ea typeface="文鼎粗圓" panose="020B0609010101010101" pitchFamily="49" charset="-120"/>
          </a:endParaRPr>
        </a:p>
      </dgm:t>
    </dgm:pt>
    <dgm:pt modelId="{8EFFAEFD-AAA5-436F-9C34-7A52825B4C6C}" type="pres">
      <dgm:prSet presAssocID="{2ECBBC94-49D6-47A0-88C2-E2D2381B5EA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943714D-2541-4C60-99B0-F5146C4FEC40}" type="pres">
      <dgm:prSet presAssocID="{2ECBBC94-49D6-47A0-88C2-E2D2381B5EA8}" presName="cycle" presStyleCnt="0"/>
      <dgm:spPr/>
    </dgm:pt>
    <dgm:pt modelId="{E495B1CF-014F-48F5-BC9B-EBBD19A78B13}" type="pres">
      <dgm:prSet presAssocID="{2ECBBC94-49D6-47A0-88C2-E2D2381B5EA8}" presName="centerShape" presStyleCnt="0"/>
      <dgm:spPr/>
    </dgm:pt>
    <dgm:pt modelId="{4F153804-75FE-407A-BA50-8CDF932ADDFE}" type="pres">
      <dgm:prSet presAssocID="{2ECBBC94-49D6-47A0-88C2-E2D2381B5EA8}" presName="connSite" presStyleLbl="node1" presStyleIdx="0" presStyleCnt="5"/>
      <dgm:spPr/>
    </dgm:pt>
    <dgm:pt modelId="{2CA61BE8-730C-424E-90A7-63BA278DE42D}" type="pres">
      <dgm:prSet presAssocID="{2ECBBC94-49D6-47A0-88C2-E2D2381B5EA8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9BAFB4D-4DED-4F5A-AD70-3D1FE8C4E8B9}" type="pres">
      <dgm:prSet presAssocID="{F4F71A55-10FF-493D-8CEE-B1660FDCB479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853C454-A7FA-4134-B000-C2DB05D42746}" type="pres">
      <dgm:prSet presAssocID="{88B0F57B-9BF4-4FA3-AE57-6F52BD7D1D7F}" presName="node" presStyleCnt="0"/>
      <dgm:spPr/>
    </dgm:pt>
    <dgm:pt modelId="{0B2C458F-0633-49C1-A6F0-37526683088D}" type="pres">
      <dgm:prSet presAssocID="{88B0F57B-9BF4-4FA3-AE57-6F52BD7D1D7F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5012709-FA79-4446-A354-CE7F5BEF0B39}" type="pres">
      <dgm:prSet presAssocID="{88B0F57B-9BF4-4FA3-AE57-6F52BD7D1D7F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E2DD3D-7197-43F0-B0FC-E59DDB6D0266}" type="pres">
      <dgm:prSet presAssocID="{1E1D6AC2-7B35-4E44-A724-A33128B7484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805E8B99-AC82-43B9-BAC5-C1079B910545}" type="pres">
      <dgm:prSet presAssocID="{36EEDA32-1066-4C82-9519-DC18D8051C79}" presName="node" presStyleCnt="0"/>
      <dgm:spPr/>
    </dgm:pt>
    <dgm:pt modelId="{B08B5EE8-C1A2-4344-8DF9-66D519E03B7E}" type="pres">
      <dgm:prSet presAssocID="{36EEDA32-1066-4C82-9519-DC18D8051C79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FD477A-764A-4CC2-90A2-59FBDEC749B5}" type="pres">
      <dgm:prSet presAssocID="{36EEDA32-1066-4C82-9519-DC18D8051C7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9848CC1-9C75-46D7-B804-0B38B65BD07A}" type="pres">
      <dgm:prSet presAssocID="{A91EE662-107E-4D0E-8E33-7E495664896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D22DB2F-588D-4DB2-BFC5-0B8615B23408}" type="pres">
      <dgm:prSet presAssocID="{6B7264EE-A5BD-41CA-A70D-2C55ACFEBE20}" presName="node" presStyleCnt="0"/>
      <dgm:spPr/>
    </dgm:pt>
    <dgm:pt modelId="{4AE9510A-78D4-485A-8928-16F77A190697}" type="pres">
      <dgm:prSet presAssocID="{6B7264EE-A5BD-41CA-A70D-2C55ACFEBE20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8D3CBF-596D-44A3-85C8-37D13BF3A83A}" type="pres">
      <dgm:prSet presAssocID="{6B7264EE-A5BD-41CA-A70D-2C55ACFEBE20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4B7BA9-A644-4643-9F77-49B0D8FC8CFF}" type="pres">
      <dgm:prSet presAssocID="{B0F82CDE-32FA-44D2-9814-134A452E818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599A369-50C9-42CD-B3CE-D67E7DD436DE}" type="pres">
      <dgm:prSet presAssocID="{2DD7F5AD-775E-4694-AD47-D3ADD4308632}" presName="node" presStyleCnt="0"/>
      <dgm:spPr/>
    </dgm:pt>
    <dgm:pt modelId="{7A5F60EC-85AE-4E0F-BC99-9221A8E550DD}" type="pres">
      <dgm:prSet presAssocID="{2DD7F5AD-775E-4694-AD47-D3ADD4308632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28D479-D04A-4CE6-84C3-03A31CB44EE2}" type="pres">
      <dgm:prSet presAssocID="{2DD7F5AD-775E-4694-AD47-D3ADD4308632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F1D9C56-7D51-45F0-B8EC-990336C653F0}" type="presOf" srcId="{A91EE662-107E-4D0E-8E33-7E495664896B}" destId="{B9848CC1-9C75-46D7-B804-0B38B65BD07A}" srcOrd="0" destOrd="0" presId="urn:microsoft.com/office/officeart/2005/8/layout/radial2"/>
    <dgm:cxn modelId="{96E32527-077A-4570-B8AA-23D6949F1789}" type="presOf" srcId="{941B6DD5-840E-448D-A15B-8B6B88AFEF10}" destId="{5828D479-D04A-4CE6-84C3-03A31CB44EE2}" srcOrd="0" destOrd="0" presId="urn:microsoft.com/office/officeart/2005/8/layout/radial2"/>
    <dgm:cxn modelId="{35968426-310E-4214-8359-EFA1B4D3D763}" type="presOf" srcId="{1E1D6AC2-7B35-4E44-A724-A33128B74843}" destId="{12E2DD3D-7197-43F0-B0FC-E59DDB6D0266}" srcOrd="0" destOrd="0" presId="urn:microsoft.com/office/officeart/2005/8/layout/radial2"/>
    <dgm:cxn modelId="{26B53560-F0AF-44E2-AEB2-153A8CF1000D}" srcId="{88B0F57B-9BF4-4FA3-AE57-6F52BD7D1D7F}" destId="{CD559026-EC28-4327-9571-5A8E9FDFC047}" srcOrd="0" destOrd="0" parTransId="{DE40D989-8C04-4C0C-BC36-7D13EE8501C4}" sibTransId="{EB79E503-AA19-4E1E-9D2C-5B59C9E6632F}"/>
    <dgm:cxn modelId="{0C0CB81F-BD6C-4033-B534-3B0D37855D01}" srcId="{6B7264EE-A5BD-41CA-A70D-2C55ACFEBE20}" destId="{97FE3D20-B93E-4C9E-AABE-94D836B73201}" srcOrd="0" destOrd="0" parTransId="{260DEB39-F1FC-4609-AA28-780965492E73}" sibTransId="{71122AC6-D851-4067-81F6-488E47D9AD2C}"/>
    <dgm:cxn modelId="{99AFFAAB-79DC-4AF8-A6F9-75015C80E1BB}" type="presOf" srcId="{88B0F57B-9BF4-4FA3-AE57-6F52BD7D1D7F}" destId="{0B2C458F-0633-49C1-A6F0-37526683088D}" srcOrd="0" destOrd="0" presId="urn:microsoft.com/office/officeart/2005/8/layout/radial2"/>
    <dgm:cxn modelId="{F47E0833-E7A2-42AE-AEDA-064F15962267}" srcId="{2ECBBC94-49D6-47A0-88C2-E2D2381B5EA8}" destId="{36EEDA32-1066-4C82-9519-DC18D8051C79}" srcOrd="1" destOrd="0" parTransId="{1E1D6AC2-7B35-4E44-A724-A33128B74843}" sibTransId="{C801A4F1-4A01-4328-AFD3-7408FFFD7C21}"/>
    <dgm:cxn modelId="{41B2F6BB-8752-4015-9A34-A73AAA19D6A9}" srcId="{2ECBBC94-49D6-47A0-88C2-E2D2381B5EA8}" destId="{88B0F57B-9BF4-4FA3-AE57-6F52BD7D1D7F}" srcOrd="0" destOrd="0" parTransId="{F4F71A55-10FF-493D-8CEE-B1660FDCB479}" sibTransId="{C5A17E13-3A02-4B69-81F5-5234BDF12FF4}"/>
    <dgm:cxn modelId="{6173720D-22B6-4DC3-8D63-C904A51288E2}" srcId="{2ECBBC94-49D6-47A0-88C2-E2D2381B5EA8}" destId="{6B7264EE-A5BD-41CA-A70D-2C55ACFEBE20}" srcOrd="2" destOrd="0" parTransId="{A91EE662-107E-4D0E-8E33-7E495664896B}" sibTransId="{D26D3488-C0D5-4278-BEDE-A8E3234DF1C0}"/>
    <dgm:cxn modelId="{69AFB56F-30AF-4D70-98C0-00E519072C45}" type="presOf" srcId="{B0F82CDE-32FA-44D2-9814-134A452E818F}" destId="{E14B7BA9-A644-4643-9F77-49B0D8FC8CFF}" srcOrd="0" destOrd="0" presId="urn:microsoft.com/office/officeart/2005/8/layout/radial2"/>
    <dgm:cxn modelId="{64D4F32A-B1AB-4E51-B95B-3A5CC428AD81}" type="presOf" srcId="{F4F71A55-10FF-493D-8CEE-B1660FDCB479}" destId="{39BAFB4D-4DED-4F5A-AD70-3D1FE8C4E8B9}" srcOrd="0" destOrd="0" presId="urn:microsoft.com/office/officeart/2005/8/layout/radial2"/>
    <dgm:cxn modelId="{0AD8CD48-A4D1-4143-9229-8EEBAEC34AF2}" type="presOf" srcId="{36EEDA32-1066-4C82-9519-DC18D8051C79}" destId="{B08B5EE8-C1A2-4344-8DF9-66D519E03B7E}" srcOrd="0" destOrd="0" presId="urn:microsoft.com/office/officeart/2005/8/layout/radial2"/>
    <dgm:cxn modelId="{FAF03166-DE4E-45F9-B12A-54C59B0FE1DA}" srcId="{2ECBBC94-49D6-47A0-88C2-E2D2381B5EA8}" destId="{2DD7F5AD-775E-4694-AD47-D3ADD4308632}" srcOrd="3" destOrd="0" parTransId="{B0F82CDE-32FA-44D2-9814-134A452E818F}" sibTransId="{E1210177-7FC8-4D50-8CB6-F705017D824C}"/>
    <dgm:cxn modelId="{830303B5-58E4-4B81-8F19-0DD2E71D5CCF}" type="presOf" srcId="{6B7264EE-A5BD-41CA-A70D-2C55ACFEBE20}" destId="{4AE9510A-78D4-485A-8928-16F77A190697}" srcOrd="0" destOrd="0" presId="urn:microsoft.com/office/officeart/2005/8/layout/radial2"/>
    <dgm:cxn modelId="{9066AD40-F49D-4529-AC70-81C2067CE844}" type="presOf" srcId="{2DD7F5AD-775E-4694-AD47-D3ADD4308632}" destId="{7A5F60EC-85AE-4E0F-BC99-9221A8E550DD}" srcOrd="0" destOrd="0" presId="urn:microsoft.com/office/officeart/2005/8/layout/radial2"/>
    <dgm:cxn modelId="{E3E99F92-20BA-46EE-9245-8A8AAED2FB71}" srcId="{2DD7F5AD-775E-4694-AD47-D3ADD4308632}" destId="{941B6DD5-840E-448D-A15B-8B6B88AFEF10}" srcOrd="0" destOrd="0" parTransId="{7B8DEE12-2FFA-4DF0-B097-2527BEDC1825}" sibTransId="{098CD1B6-1048-45F2-97BD-617B487F83FD}"/>
    <dgm:cxn modelId="{E408E690-E496-41FF-A639-801EB27CA5D4}" type="presOf" srcId="{97FE3D20-B93E-4C9E-AABE-94D836B73201}" destId="{AE8D3CBF-596D-44A3-85C8-37D13BF3A83A}" srcOrd="0" destOrd="0" presId="urn:microsoft.com/office/officeart/2005/8/layout/radial2"/>
    <dgm:cxn modelId="{A4265D90-D5E7-4D1B-803D-C95FEB5EF413}" srcId="{36EEDA32-1066-4C82-9519-DC18D8051C79}" destId="{91C25F55-4B3C-4C48-BD26-AA0E01F18301}" srcOrd="0" destOrd="0" parTransId="{79229368-DD9F-4CED-8DE8-9A7C67118FA0}" sibTransId="{1887507B-7260-4B20-9654-3262E6664E89}"/>
    <dgm:cxn modelId="{F683B7B9-3A02-4F34-B6C9-29AE2298378A}" type="presOf" srcId="{CD559026-EC28-4327-9571-5A8E9FDFC047}" destId="{75012709-FA79-4446-A354-CE7F5BEF0B39}" srcOrd="0" destOrd="0" presId="urn:microsoft.com/office/officeart/2005/8/layout/radial2"/>
    <dgm:cxn modelId="{6CDCD376-D002-43FF-9D44-61B593E2BB89}" type="presOf" srcId="{91C25F55-4B3C-4C48-BD26-AA0E01F18301}" destId="{9DFD477A-764A-4CC2-90A2-59FBDEC749B5}" srcOrd="0" destOrd="0" presId="urn:microsoft.com/office/officeart/2005/8/layout/radial2"/>
    <dgm:cxn modelId="{37CDF6AA-48A0-4322-8B45-662BAEC8FD4E}" type="presOf" srcId="{2ECBBC94-49D6-47A0-88C2-E2D2381B5EA8}" destId="{8EFFAEFD-AAA5-436F-9C34-7A52825B4C6C}" srcOrd="0" destOrd="0" presId="urn:microsoft.com/office/officeart/2005/8/layout/radial2"/>
    <dgm:cxn modelId="{BF710EE0-254B-4E03-AD62-9CEC40EA9E26}" type="presParOf" srcId="{8EFFAEFD-AAA5-436F-9C34-7A52825B4C6C}" destId="{A943714D-2541-4C60-99B0-F5146C4FEC40}" srcOrd="0" destOrd="0" presId="urn:microsoft.com/office/officeart/2005/8/layout/radial2"/>
    <dgm:cxn modelId="{EE2F54C6-4ADB-403F-86E9-8A6F52FA2060}" type="presParOf" srcId="{A943714D-2541-4C60-99B0-F5146C4FEC40}" destId="{E495B1CF-014F-48F5-BC9B-EBBD19A78B13}" srcOrd="0" destOrd="0" presId="urn:microsoft.com/office/officeart/2005/8/layout/radial2"/>
    <dgm:cxn modelId="{C0F027A4-60F0-4BDD-B461-D2371D83FB91}" type="presParOf" srcId="{E495B1CF-014F-48F5-BC9B-EBBD19A78B13}" destId="{4F153804-75FE-407A-BA50-8CDF932ADDFE}" srcOrd="0" destOrd="0" presId="urn:microsoft.com/office/officeart/2005/8/layout/radial2"/>
    <dgm:cxn modelId="{7DFFE305-34AE-42C1-8096-2CC82AD4FFED}" type="presParOf" srcId="{E495B1CF-014F-48F5-BC9B-EBBD19A78B13}" destId="{2CA61BE8-730C-424E-90A7-63BA278DE42D}" srcOrd="1" destOrd="0" presId="urn:microsoft.com/office/officeart/2005/8/layout/radial2"/>
    <dgm:cxn modelId="{27CB50AF-8144-49A4-A876-551933F4A8FC}" type="presParOf" srcId="{A943714D-2541-4C60-99B0-F5146C4FEC40}" destId="{39BAFB4D-4DED-4F5A-AD70-3D1FE8C4E8B9}" srcOrd="1" destOrd="0" presId="urn:microsoft.com/office/officeart/2005/8/layout/radial2"/>
    <dgm:cxn modelId="{4346F33F-29F1-47F9-9ACD-06634916EF8D}" type="presParOf" srcId="{A943714D-2541-4C60-99B0-F5146C4FEC40}" destId="{6853C454-A7FA-4134-B000-C2DB05D42746}" srcOrd="2" destOrd="0" presId="urn:microsoft.com/office/officeart/2005/8/layout/radial2"/>
    <dgm:cxn modelId="{177A40FE-522E-4CA1-9428-51981772E6C4}" type="presParOf" srcId="{6853C454-A7FA-4134-B000-C2DB05D42746}" destId="{0B2C458F-0633-49C1-A6F0-37526683088D}" srcOrd="0" destOrd="0" presId="urn:microsoft.com/office/officeart/2005/8/layout/radial2"/>
    <dgm:cxn modelId="{74E20071-A492-4ED6-B485-57C6DCFA04AF}" type="presParOf" srcId="{6853C454-A7FA-4134-B000-C2DB05D42746}" destId="{75012709-FA79-4446-A354-CE7F5BEF0B39}" srcOrd="1" destOrd="0" presId="urn:microsoft.com/office/officeart/2005/8/layout/radial2"/>
    <dgm:cxn modelId="{B9451626-FCF2-446E-912F-083F4112F443}" type="presParOf" srcId="{A943714D-2541-4C60-99B0-F5146C4FEC40}" destId="{12E2DD3D-7197-43F0-B0FC-E59DDB6D0266}" srcOrd="3" destOrd="0" presId="urn:microsoft.com/office/officeart/2005/8/layout/radial2"/>
    <dgm:cxn modelId="{F052C881-AE10-4131-91BC-75A5D0F5219B}" type="presParOf" srcId="{A943714D-2541-4C60-99B0-F5146C4FEC40}" destId="{805E8B99-AC82-43B9-BAC5-C1079B910545}" srcOrd="4" destOrd="0" presId="urn:microsoft.com/office/officeart/2005/8/layout/radial2"/>
    <dgm:cxn modelId="{F79DA4C5-9ED0-4B56-87FD-10309FED199F}" type="presParOf" srcId="{805E8B99-AC82-43B9-BAC5-C1079B910545}" destId="{B08B5EE8-C1A2-4344-8DF9-66D519E03B7E}" srcOrd="0" destOrd="0" presId="urn:microsoft.com/office/officeart/2005/8/layout/radial2"/>
    <dgm:cxn modelId="{A5B6EB1A-2005-4C16-A038-511CFB6C6573}" type="presParOf" srcId="{805E8B99-AC82-43B9-BAC5-C1079B910545}" destId="{9DFD477A-764A-4CC2-90A2-59FBDEC749B5}" srcOrd="1" destOrd="0" presId="urn:microsoft.com/office/officeart/2005/8/layout/radial2"/>
    <dgm:cxn modelId="{C8319C58-2F7F-4DDB-BA9A-454989256679}" type="presParOf" srcId="{A943714D-2541-4C60-99B0-F5146C4FEC40}" destId="{B9848CC1-9C75-46D7-B804-0B38B65BD07A}" srcOrd="5" destOrd="0" presId="urn:microsoft.com/office/officeart/2005/8/layout/radial2"/>
    <dgm:cxn modelId="{5780B750-013C-418F-9D88-A08A4A2B045D}" type="presParOf" srcId="{A943714D-2541-4C60-99B0-F5146C4FEC40}" destId="{AD22DB2F-588D-4DB2-BFC5-0B8615B23408}" srcOrd="6" destOrd="0" presId="urn:microsoft.com/office/officeart/2005/8/layout/radial2"/>
    <dgm:cxn modelId="{CEE89BDE-EE36-4EFC-9BE1-17416A813D44}" type="presParOf" srcId="{AD22DB2F-588D-4DB2-BFC5-0B8615B23408}" destId="{4AE9510A-78D4-485A-8928-16F77A190697}" srcOrd="0" destOrd="0" presId="urn:microsoft.com/office/officeart/2005/8/layout/radial2"/>
    <dgm:cxn modelId="{4A2BA19E-236F-4087-8D1B-92A700E5A437}" type="presParOf" srcId="{AD22DB2F-588D-4DB2-BFC5-0B8615B23408}" destId="{AE8D3CBF-596D-44A3-85C8-37D13BF3A83A}" srcOrd="1" destOrd="0" presId="urn:microsoft.com/office/officeart/2005/8/layout/radial2"/>
    <dgm:cxn modelId="{CA03CFD5-6B00-4BA0-805D-56D35ADE1109}" type="presParOf" srcId="{A943714D-2541-4C60-99B0-F5146C4FEC40}" destId="{E14B7BA9-A644-4643-9F77-49B0D8FC8CFF}" srcOrd="7" destOrd="0" presId="urn:microsoft.com/office/officeart/2005/8/layout/radial2"/>
    <dgm:cxn modelId="{6DCA8C46-D858-48A6-82D7-73BF60AC4CF6}" type="presParOf" srcId="{A943714D-2541-4C60-99B0-F5146C4FEC40}" destId="{A599A369-50C9-42CD-B3CE-D67E7DD436DE}" srcOrd="8" destOrd="0" presId="urn:microsoft.com/office/officeart/2005/8/layout/radial2"/>
    <dgm:cxn modelId="{C2F59919-6968-4425-B628-8B1F4CCC3354}" type="presParOf" srcId="{A599A369-50C9-42CD-B3CE-D67E7DD436DE}" destId="{7A5F60EC-85AE-4E0F-BC99-9221A8E550DD}" srcOrd="0" destOrd="0" presId="urn:microsoft.com/office/officeart/2005/8/layout/radial2"/>
    <dgm:cxn modelId="{70A11526-C8FD-4124-845D-EE75DD61A7AE}" type="presParOf" srcId="{A599A369-50C9-42CD-B3CE-D67E7DD436DE}" destId="{5828D479-D04A-4CE6-84C3-03A31CB44EE2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B7BA9-A644-4643-9F77-49B0D8FC8CFF}">
      <dsp:nvSpPr>
        <dsp:cNvPr id="0" name=""/>
        <dsp:cNvSpPr/>
      </dsp:nvSpPr>
      <dsp:spPr>
        <a:xfrm rot="3682614">
          <a:off x="2128618" y="3199273"/>
          <a:ext cx="843305" cy="43330"/>
        </a:xfrm>
        <a:custGeom>
          <a:avLst/>
          <a:gdLst/>
          <a:ahLst/>
          <a:cxnLst/>
          <a:rect l="0" t="0" r="0" b="0"/>
          <a:pathLst>
            <a:path>
              <a:moveTo>
                <a:pt x="0" y="21665"/>
              </a:moveTo>
              <a:lnTo>
                <a:pt x="843305" y="216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48CC1-9C75-46D7-B804-0B38B65BD07A}">
      <dsp:nvSpPr>
        <dsp:cNvPr id="0" name=""/>
        <dsp:cNvSpPr/>
      </dsp:nvSpPr>
      <dsp:spPr>
        <a:xfrm rot="1312369">
          <a:off x="2592057" y="2591637"/>
          <a:ext cx="602805" cy="43330"/>
        </a:xfrm>
        <a:custGeom>
          <a:avLst/>
          <a:gdLst/>
          <a:ahLst/>
          <a:cxnLst/>
          <a:rect l="0" t="0" r="0" b="0"/>
          <a:pathLst>
            <a:path>
              <a:moveTo>
                <a:pt x="0" y="21665"/>
              </a:moveTo>
              <a:lnTo>
                <a:pt x="602805" y="216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E2DD3D-7197-43F0-B0FC-E59DDB6D0266}">
      <dsp:nvSpPr>
        <dsp:cNvPr id="0" name=""/>
        <dsp:cNvSpPr/>
      </dsp:nvSpPr>
      <dsp:spPr>
        <a:xfrm rot="20287631">
          <a:off x="2592057" y="1897844"/>
          <a:ext cx="602805" cy="43330"/>
        </a:xfrm>
        <a:custGeom>
          <a:avLst/>
          <a:gdLst/>
          <a:ahLst/>
          <a:cxnLst/>
          <a:rect l="0" t="0" r="0" b="0"/>
          <a:pathLst>
            <a:path>
              <a:moveTo>
                <a:pt x="0" y="21665"/>
              </a:moveTo>
              <a:lnTo>
                <a:pt x="602805" y="216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BAFB4D-4DED-4F5A-AD70-3D1FE8C4E8B9}">
      <dsp:nvSpPr>
        <dsp:cNvPr id="0" name=""/>
        <dsp:cNvSpPr/>
      </dsp:nvSpPr>
      <dsp:spPr>
        <a:xfrm rot="17917386">
          <a:off x="2128618" y="1290208"/>
          <a:ext cx="843305" cy="43330"/>
        </a:xfrm>
        <a:custGeom>
          <a:avLst/>
          <a:gdLst/>
          <a:ahLst/>
          <a:cxnLst/>
          <a:rect l="0" t="0" r="0" b="0"/>
          <a:pathLst>
            <a:path>
              <a:moveTo>
                <a:pt x="0" y="21665"/>
              </a:moveTo>
              <a:lnTo>
                <a:pt x="843305" y="2166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A61BE8-730C-424E-90A7-63BA278DE42D}">
      <dsp:nvSpPr>
        <dsp:cNvPr id="0" name=""/>
        <dsp:cNvSpPr/>
      </dsp:nvSpPr>
      <dsp:spPr>
        <a:xfrm>
          <a:off x="1194472" y="1431534"/>
          <a:ext cx="1669743" cy="166974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2C458F-0633-49C1-A6F0-37526683088D}">
      <dsp:nvSpPr>
        <dsp:cNvPr id="0" name=""/>
        <dsp:cNvSpPr/>
      </dsp:nvSpPr>
      <dsp:spPr>
        <a:xfrm>
          <a:off x="2491305" y="1122"/>
          <a:ext cx="1001846" cy="1001846"/>
        </a:xfrm>
        <a:prstGeom prst="ellipse">
          <a:avLst/>
        </a:prstGeom>
        <a:solidFill>
          <a:srgbClr val="FF66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巡</a:t>
          </a:r>
          <a:endParaRPr lang="zh-TW" sz="4300" kern="1200" dirty="0"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2638022" y="147839"/>
        <a:ext cx="708412" cy="708412"/>
      </dsp:txXfrm>
    </dsp:sp>
    <dsp:sp modelId="{75012709-FA79-4446-A354-CE7F5BEF0B39}">
      <dsp:nvSpPr>
        <dsp:cNvPr id="0" name=""/>
        <dsp:cNvSpPr/>
      </dsp:nvSpPr>
      <dsp:spPr>
        <a:xfrm>
          <a:off x="3593335" y="1122"/>
          <a:ext cx="1502769" cy="1001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巡檢容器</a:t>
          </a:r>
          <a:endParaRPr lang="zh-TW" sz="3300" kern="1200" dirty="0"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3593335" y="1122"/>
        <a:ext cx="1502769" cy="1001846"/>
      </dsp:txXfrm>
    </dsp:sp>
    <dsp:sp modelId="{B08B5EE8-C1A2-4344-8DF9-66D519E03B7E}">
      <dsp:nvSpPr>
        <dsp:cNvPr id="0" name=""/>
        <dsp:cNvSpPr/>
      </dsp:nvSpPr>
      <dsp:spPr>
        <a:xfrm>
          <a:off x="3137105" y="1119682"/>
          <a:ext cx="1001846" cy="1001846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倒</a:t>
          </a:r>
          <a:endParaRPr lang="zh-TW" sz="4300" kern="1200" dirty="0"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3283822" y="1266399"/>
        <a:ext cx="708412" cy="708412"/>
      </dsp:txXfrm>
    </dsp:sp>
    <dsp:sp modelId="{9DFD477A-764A-4CC2-90A2-59FBDEC749B5}">
      <dsp:nvSpPr>
        <dsp:cNvPr id="0" name=""/>
        <dsp:cNvSpPr/>
      </dsp:nvSpPr>
      <dsp:spPr>
        <a:xfrm>
          <a:off x="4239136" y="1119682"/>
          <a:ext cx="1502769" cy="1001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倒掉積水</a:t>
          </a:r>
          <a:endParaRPr lang="zh-TW" sz="3300" kern="1200" dirty="0"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4239136" y="1119682"/>
        <a:ext cx="1502769" cy="1001846"/>
      </dsp:txXfrm>
    </dsp:sp>
    <dsp:sp modelId="{4AE9510A-78D4-485A-8928-16F77A190697}">
      <dsp:nvSpPr>
        <dsp:cNvPr id="0" name=""/>
        <dsp:cNvSpPr/>
      </dsp:nvSpPr>
      <dsp:spPr>
        <a:xfrm>
          <a:off x="3137105" y="2411283"/>
          <a:ext cx="1001846" cy="1001846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清</a:t>
          </a:r>
          <a:endParaRPr lang="zh-TW" sz="4300" kern="1200" dirty="0"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3283822" y="2558000"/>
        <a:ext cx="708412" cy="708412"/>
      </dsp:txXfrm>
    </dsp:sp>
    <dsp:sp modelId="{AE8D3CBF-596D-44A3-85C8-37D13BF3A83A}">
      <dsp:nvSpPr>
        <dsp:cNvPr id="0" name=""/>
        <dsp:cNvSpPr/>
      </dsp:nvSpPr>
      <dsp:spPr>
        <a:xfrm>
          <a:off x="4239136" y="2411283"/>
          <a:ext cx="1502769" cy="1001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清潔容器</a:t>
          </a:r>
          <a:endParaRPr lang="zh-TW" sz="3300" kern="1200" dirty="0"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4239136" y="2411283"/>
        <a:ext cx="1502769" cy="1001846"/>
      </dsp:txXfrm>
    </dsp:sp>
    <dsp:sp modelId="{7A5F60EC-85AE-4E0F-BC99-9221A8E550DD}">
      <dsp:nvSpPr>
        <dsp:cNvPr id="0" name=""/>
        <dsp:cNvSpPr/>
      </dsp:nvSpPr>
      <dsp:spPr>
        <a:xfrm>
          <a:off x="2491305" y="3529843"/>
          <a:ext cx="1001846" cy="1001846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300" kern="1200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刷</a:t>
          </a:r>
          <a:endParaRPr lang="zh-TW" sz="4300" kern="1200" dirty="0"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2638022" y="3676560"/>
        <a:ext cx="708412" cy="708412"/>
      </dsp:txXfrm>
    </dsp:sp>
    <dsp:sp modelId="{5828D479-D04A-4CE6-84C3-03A31CB44EE2}">
      <dsp:nvSpPr>
        <dsp:cNvPr id="0" name=""/>
        <dsp:cNvSpPr/>
      </dsp:nvSpPr>
      <dsp:spPr>
        <a:xfrm>
          <a:off x="3593335" y="3529843"/>
          <a:ext cx="1502769" cy="10018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66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300" kern="1200" dirty="0" smtClean="0">
              <a:latin typeface="文鼎粗圓" panose="020B0609010101010101" pitchFamily="49" charset="-120"/>
              <a:ea typeface="文鼎粗圓" panose="020B0609010101010101" pitchFamily="49" charset="-120"/>
            </a:rPr>
            <a:t>刷除蟲卵</a:t>
          </a:r>
          <a:endParaRPr lang="zh-TW" sz="3300" kern="1200" dirty="0">
            <a:latin typeface="文鼎粗圓" panose="020B0609010101010101" pitchFamily="49" charset="-120"/>
            <a:ea typeface="文鼎粗圓" panose="020B0609010101010101" pitchFamily="49" charset="-120"/>
          </a:endParaRPr>
        </a:p>
      </dsp:txBody>
      <dsp:txXfrm>
        <a:off x="3593335" y="3529843"/>
        <a:ext cx="1502769" cy="10018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73383" y="2763532"/>
            <a:ext cx="3670664" cy="3637268"/>
          </a:xfrm>
          <a:prstGeom prst="noSmoking">
            <a:avLst>
              <a:gd name="adj" fmla="val 10804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017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41499">
            <a:off x="2086467" y="3397748"/>
            <a:ext cx="2439273" cy="183831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017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4787">
            <a:off x="4408715" y="2621061"/>
            <a:ext cx="2439273" cy="183831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7017" l="3541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3769" y="4258491"/>
            <a:ext cx="2439273" cy="186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1940787086"/>
              </p:ext>
            </p:extLst>
          </p:nvPr>
        </p:nvGraphicFramePr>
        <p:xfrm>
          <a:off x="1149531" y="1528354"/>
          <a:ext cx="6936378" cy="4532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39493" y="4785461"/>
            <a:ext cx="2612572" cy="146304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文鼎粗圓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2019-10-21T06:11:36Z</dcterms:modified>
</cp:coreProperties>
</file>