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9999FF"/>
    <a:srgbClr val="FF0066"/>
    <a:srgbClr val="FF99CC"/>
    <a:srgbClr val="FD3333"/>
    <a:srgbClr val="FF9999"/>
    <a:srgbClr val="FFCCCC"/>
    <a:srgbClr val="FF33CC"/>
    <a:srgbClr val="3399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1CF6F-DC5D-48CE-8B10-CD9B368C8A3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790D97E-17CE-4AB0-9EC6-19D6250822AA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C7D444DC-D206-4298-81C8-3BA3B66B2EFD}" type="parTrans" cxnId="{1951E8FD-B5A7-44CA-B9A8-496FCE288BFE}">
      <dgm:prSet/>
      <dgm:spPr/>
      <dgm:t>
        <a:bodyPr/>
        <a:lstStyle/>
        <a:p>
          <a:endParaRPr lang="zh-TW" altLang="en-US"/>
        </a:p>
      </dgm:t>
    </dgm:pt>
    <dgm:pt modelId="{EB18E64A-6AD0-4C76-A010-DD5B9B391111}" type="sibTrans" cxnId="{1951E8FD-B5A7-44CA-B9A8-496FCE288BFE}">
      <dgm:prSet/>
      <dgm:spPr/>
      <dgm:t>
        <a:bodyPr/>
        <a:lstStyle/>
        <a:p>
          <a:endParaRPr lang="zh-TW" altLang="en-US"/>
        </a:p>
      </dgm:t>
    </dgm:pt>
    <dgm:pt modelId="{C1CE8854-F01E-46DC-8E62-FEA5DCDECE16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6B692F1E-C1EB-4CBE-BCBD-AB606E3B3E11}" type="parTrans" cxnId="{33B94B00-82E4-47FF-A22F-CEB4110B9F07}">
      <dgm:prSet/>
      <dgm:spPr/>
      <dgm:t>
        <a:bodyPr/>
        <a:lstStyle/>
        <a:p>
          <a:endParaRPr lang="zh-TW" altLang="en-US"/>
        </a:p>
      </dgm:t>
    </dgm:pt>
    <dgm:pt modelId="{812573A9-CF6E-4300-8211-7AFDD2514D79}" type="sibTrans" cxnId="{33B94B00-82E4-47FF-A22F-CEB4110B9F07}">
      <dgm:prSet/>
      <dgm:spPr/>
      <dgm:t>
        <a:bodyPr/>
        <a:lstStyle/>
        <a:p>
          <a:endParaRPr lang="zh-TW" altLang="en-US"/>
        </a:p>
      </dgm:t>
    </dgm:pt>
    <dgm:pt modelId="{AE416B55-C69B-42CE-BC75-7BB47516A968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808E2B87-80FA-4668-AD8F-665B9D0E439C}" type="parTrans" cxnId="{96D5DD52-37E1-4E8C-AC76-B94B0B364C5E}">
      <dgm:prSet/>
      <dgm:spPr/>
      <dgm:t>
        <a:bodyPr/>
        <a:lstStyle/>
        <a:p>
          <a:endParaRPr lang="zh-TW" altLang="en-US"/>
        </a:p>
      </dgm:t>
    </dgm:pt>
    <dgm:pt modelId="{CD2596F1-DE9E-4379-A3BE-33A3578F157C}" type="sibTrans" cxnId="{96D5DD52-37E1-4E8C-AC76-B94B0B364C5E}">
      <dgm:prSet/>
      <dgm:spPr/>
      <dgm:t>
        <a:bodyPr/>
        <a:lstStyle/>
        <a:p>
          <a:endParaRPr lang="zh-TW" altLang="en-US"/>
        </a:p>
      </dgm:t>
    </dgm:pt>
    <dgm:pt modelId="{FDFD46F2-7744-46DA-A62E-4159CD1B8CDB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B5585CED-45D5-4EA3-97DF-33747843D0CF}" type="parTrans" cxnId="{9A9BB2A6-FFF1-4A56-B15B-457E7A127647}">
      <dgm:prSet/>
      <dgm:spPr/>
      <dgm:t>
        <a:bodyPr/>
        <a:lstStyle/>
        <a:p>
          <a:endParaRPr lang="zh-TW" altLang="en-US"/>
        </a:p>
      </dgm:t>
    </dgm:pt>
    <dgm:pt modelId="{A0EB3AB9-D7F9-4820-9012-781F29F70D85}" type="sibTrans" cxnId="{9A9BB2A6-FFF1-4A56-B15B-457E7A127647}">
      <dgm:prSet/>
      <dgm:spPr/>
      <dgm:t>
        <a:bodyPr/>
        <a:lstStyle/>
        <a:p>
          <a:endParaRPr lang="zh-TW" altLang="en-US"/>
        </a:p>
      </dgm:t>
    </dgm:pt>
    <dgm:pt modelId="{AB0F0BED-BD23-47CC-A2A9-CB71952F5FA8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126A4CCD-ACF3-4AA0-A078-97F15CB107E9}" type="parTrans" cxnId="{E0E1E925-8AF1-4C35-8629-C5AD431E45DE}">
      <dgm:prSet/>
      <dgm:spPr/>
      <dgm:t>
        <a:bodyPr/>
        <a:lstStyle/>
        <a:p>
          <a:endParaRPr lang="zh-TW" altLang="en-US"/>
        </a:p>
      </dgm:t>
    </dgm:pt>
    <dgm:pt modelId="{FA2C46CD-AD0F-4681-BAC2-5CB3D5103C56}" type="sibTrans" cxnId="{E0E1E925-8AF1-4C35-8629-C5AD431E45DE}">
      <dgm:prSet/>
      <dgm:spPr/>
      <dgm:t>
        <a:bodyPr/>
        <a:lstStyle/>
        <a:p>
          <a:endParaRPr lang="zh-TW" altLang="en-US"/>
        </a:p>
      </dgm:t>
    </dgm:pt>
    <dgm:pt modelId="{ED4D2DC8-B77E-42B2-AC2D-EB1269EFBD3A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6B307725-7502-4245-A7F3-7727DF5D0EA3}" type="parTrans" cxnId="{ED4E2388-6A73-423A-9194-A93E2274FB4D}">
      <dgm:prSet/>
      <dgm:spPr/>
      <dgm:t>
        <a:bodyPr/>
        <a:lstStyle/>
        <a:p>
          <a:endParaRPr lang="zh-TW" altLang="en-US"/>
        </a:p>
      </dgm:t>
    </dgm:pt>
    <dgm:pt modelId="{0BE76BDB-5ED9-491E-B6D2-195C8D107BEE}" type="sibTrans" cxnId="{ED4E2388-6A73-423A-9194-A93E2274FB4D}">
      <dgm:prSet/>
      <dgm:spPr/>
      <dgm:t>
        <a:bodyPr/>
        <a:lstStyle/>
        <a:p>
          <a:endParaRPr lang="zh-TW" altLang="en-US"/>
        </a:p>
      </dgm:t>
    </dgm:pt>
    <dgm:pt modelId="{B497D547-48FF-4E1E-96A8-77FD373D44CE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5088B43C-EE77-4391-A28F-42290B9C4502}" type="parTrans" cxnId="{C198BCD7-EF72-4CEA-B4B2-3E9DC5D18219}">
      <dgm:prSet/>
      <dgm:spPr/>
      <dgm:t>
        <a:bodyPr/>
        <a:lstStyle/>
        <a:p>
          <a:endParaRPr lang="zh-TW" altLang="en-US"/>
        </a:p>
      </dgm:t>
    </dgm:pt>
    <dgm:pt modelId="{2680FC61-E6C2-4FFD-B152-5E581EE63B03}" type="sibTrans" cxnId="{C198BCD7-EF72-4CEA-B4B2-3E9DC5D18219}">
      <dgm:prSet/>
      <dgm:spPr/>
      <dgm:t>
        <a:bodyPr/>
        <a:lstStyle/>
        <a:p>
          <a:endParaRPr lang="zh-TW" altLang="en-US"/>
        </a:p>
      </dgm:t>
    </dgm:pt>
    <dgm:pt modelId="{A5819382-D56B-4138-BA44-414271602A88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30001518-AB27-4BC8-A50F-7EE908112555}" type="parTrans" cxnId="{F2B1B127-FFCB-4399-8E18-CEBD8137066F}">
      <dgm:prSet/>
      <dgm:spPr/>
      <dgm:t>
        <a:bodyPr/>
        <a:lstStyle/>
        <a:p>
          <a:endParaRPr lang="zh-TW" altLang="en-US"/>
        </a:p>
      </dgm:t>
    </dgm:pt>
    <dgm:pt modelId="{3B9A6914-4A52-422C-B143-51FECCEB80C8}" type="sibTrans" cxnId="{F2B1B127-FFCB-4399-8E18-CEBD8137066F}">
      <dgm:prSet/>
      <dgm:spPr/>
      <dgm:t>
        <a:bodyPr/>
        <a:lstStyle/>
        <a:p>
          <a:endParaRPr lang="zh-TW" altLang="en-US"/>
        </a:p>
      </dgm:t>
    </dgm:pt>
    <dgm:pt modelId="{8D66B546-1CA7-4C7A-8A5E-311CCFD42A25}" type="pres">
      <dgm:prSet presAssocID="{B1B1CF6F-DC5D-48CE-8B10-CD9B368C8A3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1D9DE1A-3226-4BF6-8536-94FAF8DC3792}" type="pres">
      <dgm:prSet presAssocID="{B1B1CF6F-DC5D-48CE-8B10-CD9B368C8A3A}" presName="cycle" presStyleCnt="0"/>
      <dgm:spPr/>
    </dgm:pt>
    <dgm:pt modelId="{F100BBF9-5ACF-40C5-B5D1-4768F64D041C}" type="pres">
      <dgm:prSet presAssocID="{B1B1CF6F-DC5D-48CE-8B10-CD9B368C8A3A}" presName="centerShape" presStyleCnt="0"/>
      <dgm:spPr/>
    </dgm:pt>
    <dgm:pt modelId="{5F14107A-1A5B-48BE-A898-D8C68B474A2F}" type="pres">
      <dgm:prSet presAssocID="{B1B1CF6F-DC5D-48CE-8B10-CD9B368C8A3A}" presName="connSite" presStyleLbl="node1" presStyleIdx="0" presStyleCnt="5"/>
      <dgm:spPr/>
    </dgm:pt>
    <dgm:pt modelId="{2C61D358-A3D0-4DCB-89AB-658F001A824B}" type="pres">
      <dgm:prSet presAssocID="{B1B1CF6F-DC5D-48CE-8B10-CD9B368C8A3A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29081F4-97D3-483A-B357-2C2ADF7512BC}" type="pres">
      <dgm:prSet presAssocID="{C7D444DC-D206-4298-81C8-3BA3B66B2EF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A9F910E-4209-4B8D-BCF7-CF013ACA4954}" type="pres">
      <dgm:prSet presAssocID="{6790D97E-17CE-4AB0-9EC6-19D6250822AA}" presName="node" presStyleCnt="0"/>
      <dgm:spPr/>
    </dgm:pt>
    <dgm:pt modelId="{769D8289-2E3D-40B7-B194-0EBA1667EB61}" type="pres">
      <dgm:prSet presAssocID="{6790D97E-17CE-4AB0-9EC6-19D6250822A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D517C4-349A-4481-8533-056635656417}" type="pres">
      <dgm:prSet presAssocID="{6790D97E-17CE-4AB0-9EC6-19D6250822A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0A86EB-05ED-4546-BDEF-57E34F3D287E}" type="pres">
      <dgm:prSet presAssocID="{808E2B87-80FA-4668-AD8F-665B9D0E439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E5AB664-36EE-4E20-8B7A-E01AD3680934}" type="pres">
      <dgm:prSet presAssocID="{AE416B55-C69B-42CE-BC75-7BB47516A968}" presName="node" presStyleCnt="0"/>
      <dgm:spPr/>
    </dgm:pt>
    <dgm:pt modelId="{67F497B1-D121-4148-A8C6-944D68B47FBB}" type="pres">
      <dgm:prSet presAssocID="{AE416B55-C69B-42CE-BC75-7BB47516A96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5F94A3-D605-4295-86C3-910DEBDC9C5D}" type="pres">
      <dgm:prSet presAssocID="{AE416B55-C69B-42CE-BC75-7BB47516A96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526735-876E-47A8-9A2F-8582766C22C8}" type="pres">
      <dgm:prSet presAssocID="{126A4CCD-ACF3-4AA0-A078-97F15CB107E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44E170B-3266-49C9-B146-EE673E7EC4AD}" type="pres">
      <dgm:prSet presAssocID="{AB0F0BED-BD23-47CC-A2A9-CB71952F5FA8}" presName="node" presStyleCnt="0"/>
      <dgm:spPr/>
    </dgm:pt>
    <dgm:pt modelId="{33462468-5582-4BA7-9A01-EA25F4812A0A}" type="pres">
      <dgm:prSet presAssocID="{AB0F0BED-BD23-47CC-A2A9-CB71952F5FA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DF3360-CE0F-45FA-BE00-7F0B1C62C67C}" type="pres">
      <dgm:prSet presAssocID="{AB0F0BED-BD23-47CC-A2A9-CB71952F5FA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4648D7-CAE2-4F11-BE1F-68D3519D618D}" type="pres">
      <dgm:prSet presAssocID="{5088B43C-EE77-4391-A28F-42290B9C450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1F8A262-A70F-4E24-A4D8-1E973C80E04A}" type="pres">
      <dgm:prSet presAssocID="{B497D547-48FF-4E1E-96A8-77FD373D44CE}" presName="node" presStyleCnt="0"/>
      <dgm:spPr/>
    </dgm:pt>
    <dgm:pt modelId="{7B94238A-4FDA-4216-9901-C1AFCB571167}" type="pres">
      <dgm:prSet presAssocID="{B497D547-48FF-4E1E-96A8-77FD373D44C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A0AE28-0E5B-4E95-98FD-882ED7BB5E4C}" type="pres">
      <dgm:prSet presAssocID="{B497D547-48FF-4E1E-96A8-77FD373D44C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D32A2A-8F41-41C7-B27A-9431F98A1B17}" type="presOf" srcId="{5088B43C-EE77-4391-A28F-42290B9C4502}" destId="{EE4648D7-CAE2-4F11-BE1F-68D3519D618D}" srcOrd="0" destOrd="0" presId="urn:microsoft.com/office/officeart/2005/8/layout/radial2"/>
    <dgm:cxn modelId="{F2B1B127-FFCB-4399-8E18-CEBD8137066F}" srcId="{B497D547-48FF-4E1E-96A8-77FD373D44CE}" destId="{A5819382-D56B-4138-BA44-414271602A88}" srcOrd="0" destOrd="0" parTransId="{30001518-AB27-4BC8-A50F-7EE908112555}" sibTransId="{3B9A6914-4A52-422C-B143-51FECCEB80C8}"/>
    <dgm:cxn modelId="{33B94B00-82E4-47FF-A22F-CEB4110B9F07}" srcId="{6790D97E-17CE-4AB0-9EC6-19D6250822AA}" destId="{C1CE8854-F01E-46DC-8E62-FEA5DCDECE16}" srcOrd="0" destOrd="0" parTransId="{6B692F1E-C1EB-4CBE-BCBD-AB606E3B3E11}" sibTransId="{812573A9-CF6E-4300-8211-7AFDD2514D79}"/>
    <dgm:cxn modelId="{E0E1E925-8AF1-4C35-8629-C5AD431E45DE}" srcId="{B1B1CF6F-DC5D-48CE-8B10-CD9B368C8A3A}" destId="{AB0F0BED-BD23-47CC-A2A9-CB71952F5FA8}" srcOrd="2" destOrd="0" parTransId="{126A4CCD-ACF3-4AA0-A078-97F15CB107E9}" sibTransId="{FA2C46CD-AD0F-4681-BAC2-5CB3D5103C56}"/>
    <dgm:cxn modelId="{9A9BB2A6-FFF1-4A56-B15B-457E7A127647}" srcId="{AE416B55-C69B-42CE-BC75-7BB47516A968}" destId="{FDFD46F2-7744-46DA-A62E-4159CD1B8CDB}" srcOrd="0" destOrd="0" parTransId="{B5585CED-45D5-4EA3-97DF-33747843D0CF}" sibTransId="{A0EB3AB9-D7F9-4820-9012-781F29F70D85}"/>
    <dgm:cxn modelId="{3143AF93-4189-4B3C-AF2B-17AE4B750EF4}" type="presOf" srcId="{C7D444DC-D206-4298-81C8-3BA3B66B2EFD}" destId="{F29081F4-97D3-483A-B357-2C2ADF7512BC}" srcOrd="0" destOrd="0" presId="urn:microsoft.com/office/officeart/2005/8/layout/radial2"/>
    <dgm:cxn modelId="{A6934F63-A243-4158-8FAC-09512402C364}" type="presOf" srcId="{126A4CCD-ACF3-4AA0-A078-97F15CB107E9}" destId="{D7526735-876E-47A8-9A2F-8582766C22C8}" srcOrd="0" destOrd="0" presId="urn:microsoft.com/office/officeart/2005/8/layout/radial2"/>
    <dgm:cxn modelId="{1EEB8A6F-5903-4D41-85CB-868CC63B75D3}" type="presOf" srcId="{B497D547-48FF-4E1E-96A8-77FD373D44CE}" destId="{7B94238A-4FDA-4216-9901-C1AFCB571167}" srcOrd="0" destOrd="0" presId="urn:microsoft.com/office/officeart/2005/8/layout/radial2"/>
    <dgm:cxn modelId="{A8282448-232F-483B-86BC-49C26AA8D5CE}" type="presOf" srcId="{AB0F0BED-BD23-47CC-A2A9-CB71952F5FA8}" destId="{33462468-5582-4BA7-9A01-EA25F4812A0A}" srcOrd="0" destOrd="0" presId="urn:microsoft.com/office/officeart/2005/8/layout/radial2"/>
    <dgm:cxn modelId="{C198BCD7-EF72-4CEA-B4B2-3E9DC5D18219}" srcId="{B1B1CF6F-DC5D-48CE-8B10-CD9B368C8A3A}" destId="{B497D547-48FF-4E1E-96A8-77FD373D44CE}" srcOrd="3" destOrd="0" parTransId="{5088B43C-EE77-4391-A28F-42290B9C4502}" sibTransId="{2680FC61-E6C2-4FFD-B152-5E581EE63B03}"/>
    <dgm:cxn modelId="{9F01C9E6-8D01-44F8-A1F8-04652A05B6F4}" type="presOf" srcId="{B1B1CF6F-DC5D-48CE-8B10-CD9B368C8A3A}" destId="{8D66B546-1CA7-4C7A-8A5E-311CCFD42A25}" srcOrd="0" destOrd="0" presId="urn:microsoft.com/office/officeart/2005/8/layout/radial2"/>
    <dgm:cxn modelId="{01CB7333-C6E5-47D0-BC75-89E89C02346A}" type="presOf" srcId="{FDFD46F2-7744-46DA-A62E-4159CD1B8CDB}" destId="{375F94A3-D605-4295-86C3-910DEBDC9C5D}" srcOrd="0" destOrd="0" presId="urn:microsoft.com/office/officeart/2005/8/layout/radial2"/>
    <dgm:cxn modelId="{96D5DD52-37E1-4E8C-AC76-B94B0B364C5E}" srcId="{B1B1CF6F-DC5D-48CE-8B10-CD9B368C8A3A}" destId="{AE416B55-C69B-42CE-BC75-7BB47516A968}" srcOrd="1" destOrd="0" parTransId="{808E2B87-80FA-4668-AD8F-665B9D0E439C}" sibTransId="{CD2596F1-DE9E-4379-A3BE-33A3578F157C}"/>
    <dgm:cxn modelId="{134705F8-DF7B-4242-88C3-51B2DECF44CB}" type="presOf" srcId="{C1CE8854-F01E-46DC-8E62-FEA5DCDECE16}" destId="{E3D517C4-349A-4481-8533-056635656417}" srcOrd="0" destOrd="0" presId="urn:microsoft.com/office/officeart/2005/8/layout/radial2"/>
    <dgm:cxn modelId="{ADB32C61-145A-42B8-A2FF-0E1B953867F4}" type="presOf" srcId="{ED4D2DC8-B77E-42B2-AC2D-EB1269EFBD3A}" destId="{24DF3360-CE0F-45FA-BE00-7F0B1C62C67C}" srcOrd="0" destOrd="0" presId="urn:microsoft.com/office/officeart/2005/8/layout/radial2"/>
    <dgm:cxn modelId="{ED4E2388-6A73-423A-9194-A93E2274FB4D}" srcId="{AB0F0BED-BD23-47CC-A2A9-CB71952F5FA8}" destId="{ED4D2DC8-B77E-42B2-AC2D-EB1269EFBD3A}" srcOrd="0" destOrd="0" parTransId="{6B307725-7502-4245-A7F3-7727DF5D0EA3}" sibTransId="{0BE76BDB-5ED9-491E-B6D2-195C8D107BEE}"/>
    <dgm:cxn modelId="{1B860B23-2AB4-4246-A504-F60B7130FCD7}" type="presOf" srcId="{6790D97E-17CE-4AB0-9EC6-19D6250822AA}" destId="{769D8289-2E3D-40B7-B194-0EBA1667EB61}" srcOrd="0" destOrd="0" presId="urn:microsoft.com/office/officeart/2005/8/layout/radial2"/>
    <dgm:cxn modelId="{05283315-DD23-4135-8A82-80F56E146070}" type="presOf" srcId="{AE416B55-C69B-42CE-BC75-7BB47516A968}" destId="{67F497B1-D121-4148-A8C6-944D68B47FBB}" srcOrd="0" destOrd="0" presId="urn:microsoft.com/office/officeart/2005/8/layout/radial2"/>
    <dgm:cxn modelId="{05BDA7D9-3EF3-499A-95A1-4E6995C03249}" type="presOf" srcId="{808E2B87-80FA-4668-AD8F-665B9D0E439C}" destId="{8A0A86EB-05ED-4546-BDEF-57E34F3D287E}" srcOrd="0" destOrd="0" presId="urn:microsoft.com/office/officeart/2005/8/layout/radial2"/>
    <dgm:cxn modelId="{5D29A27F-9399-457A-9680-39848A21BD1D}" type="presOf" srcId="{A5819382-D56B-4138-BA44-414271602A88}" destId="{88A0AE28-0E5B-4E95-98FD-882ED7BB5E4C}" srcOrd="0" destOrd="0" presId="urn:microsoft.com/office/officeart/2005/8/layout/radial2"/>
    <dgm:cxn modelId="{1951E8FD-B5A7-44CA-B9A8-496FCE288BFE}" srcId="{B1B1CF6F-DC5D-48CE-8B10-CD9B368C8A3A}" destId="{6790D97E-17CE-4AB0-9EC6-19D6250822AA}" srcOrd="0" destOrd="0" parTransId="{C7D444DC-D206-4298-81C8-3BA3B66B2EFD}" sibTransId="{EB18E64A-6AD0-4C76-A010-DD5B9B391111}"/>
    <dgm:cxn modelId="{3D616C92-5174-4BD9-8CFF-E078C3CF352E}" type="presParOf" srcId="{8D66B546-1CA7-4C7A-8A5E-311CCFD42A25}" destId="{C1D9DE1A-3226-4BF6-8536-94FAF8DC3792}" srcOrd="0" destOrd="0" presId="urn:microsoft.com/office/officeart/2005/8/layout/radial2"/>
    <dgm:cxn modelId="{9DE46FCF-5172-440A-953E-E17CAE1CF787}" type="presParOf" srcId="{C1D9DE1A-3226-4BF6-8536-94FAF8DC3792}" destId="{F100BBF9-5ACF-40C5-B5D1-4768F64D041C}" srcOrd="0" destOrd="0" presId="urn:microsoft.com/office/officeart/2005/8/layout/radial2"/>
    <dgm:cxn modelId="{14369DD7-E50B-4AB8-8A1A-877A38708A03}" type="presParOf" srcId="{F100BBF9-5ACF-40C5-B5D1-4768F64D041C}" destId="{5F14107A-1A5B-48BE-A898-D8C68B474A2F}" srcOrd="0" destOrd="0" presId="urn:microsoft.com/office/officeart/2005/8/layout/radial2"/>
    <dgm:cxn modelId="{901F7416-1BEC-408D-92CC-A55B829804B2}" type="presParOf" srcId="{F100BBF9-5ACF-40C5-B5D1-4768F64D041C}" destId="{2C61D358-A3D0-4DCB-89AB-658F001A824B}" srcOrd="1" destOrd="0" presId="urn:microsoft.com/office/officeart/2005/8/layout/radial2"/>
    <dgm:cxn modelId="{E90D010D-3EA5-4BA2-B657-8F4574FE4737}" type="presParOf" srcId="{C1D9DE1A-3226-4BF6-8536-94FAF8DC3792}" destId="{F29081F4-97D3-483A-B357-2C2ADF7512BC}" srcOrd="1" destOrd="0" presId="urn:microsoft.com/office/officeart/2005/8/layout/radial2"/>
    <dgm:cxn modelId="{9E0385D3-942A-448B-B8D5-95A5BFC836A2}" type="presParOf" srcId="{C1D9DE1A-3226-4BF6-8536-94FAF8DC3792}" destId="{3A9F910E-4209-4B8D-BCF7-CF013ACA4954}" srcOrd="2" destOrd="0" presId="urn:microsoft.com/office/officeart/2005/8/layout/radial2"/>
    <dgm:cxn modelId="{82C77BFF-256E-48F1-8603-9EB26884E43D}" type="presParOf" srcId="{3A9F910E-4209-4B8D-BCF7-CF013ACA4954}" destId="{769D8289-2E3D-40B7-B194-0EBA1667EB61}" srcOrd="0" destOrd="0" presId="urn:microsoft.com/office/officeart/2005/8/layout/radial2"/>
    <dgm:cxn modelId="{5F3FBE90-D505-4B79-BA76-EE01B0F82A73}" type="presParOf" srcId="{3A9F910E-4209-4B8D-BCF7-CF013ACA4954}" destId="{E3D517C4-349A-4481-8533-056635656417}" srcOrd="1" destOrd="0" presId="urn:microsoft.com/office/officeart/2005/8/layout/radial2"/>
    <dgm:cxn modelId="{4D88DFE3-970B-41E6-B3B7-2DFB2152D345}" type="presParOf" srcId="{C1D9DE1A-3226-4BF6-8536-94FAF8DC3792}" destId="{8A0A86EB-05ED-4546-BDEF-57E34F3D287E}" srcOrd="3" destOrd="0" presId="urn:microsoft.com/office/officeart/2005/8/layout/radial2"/>
    <dgm:cxn modelId="{845AEB0A-AD68-4C7E-BE05-34E4ECF9FED3}" type="presParOf" srcId="{C1D9DE1A-3226-4BF6-8536-94FAF8DC3792}" destId="{8E5AB664-36EE-4E20-8B7A-E01AD3680934}" srcOrd="4" destOrd="0" presId="urn:microsoft.com/office/officeart/2005/8/layout/radial2"/>
    <dgm:cxn modelId="{DCAF2CD5-220C-49F6-9899-6CE209981BED}" type="presParOf" srcId="{8E5AB664-36EE-4E20-8B7A-E01AD3680934}" destId="{67F497B1-D121-4148-A8C6-944D68B47FBB}" srcOrd="0" destOrd="0" presId="urn:microsoft.com/office/officeart/2005/8/layout/radial2"/>
    <dgm:cxn modelId="{B5C58164-AEAC-436F-9D7B-8AA864F89EBB}" type="presParOf" srcId="{8E5AB664-36EE-4E20-8B7A-E01AD3680934}" destId="{375F94A3-D605-4295-86C3-910DEBDC9C5D}" srcOrd="1" destOrd="0" presId="urn:microsoft.com/office/officeart/2005/8/layout/radial2"/>
    <dgm:cxn modelId="{05D54BE5-D489-4740-A4A2-C5544FC1E55B}" type="presParOf" srcId="{C1D9DE1A-3226-4BF6-8536-94FAF8DC3792}" destId="{D7526735-876E-47A8-9A2F-8582766C22C8}" srcOrd="5" destOrd="0" presId="urn:microsoft.com/office/officeart/2005/8/layout/radial2"/>
    <dgm:cxn modelId="{FE41BA9D-1485-406D-9276-08B7BC3626F8}" type="presParOf" srcId="{C1D9DE1A-3226-4BF6-8536-94FAF8DC3792}" destId="{B44E170B-3266-49C9-B146-EE673E7EC4AD}" srcOrd="6" destOrd="0" presId="urn:microsoft.com/office/officeart/2005/8/layout/radial2"/>
    <dgm:cxn modelId="{F6A650E3-7A64-472A-A11B-BFE0706E4D2C}" type="presParOf" srcId="{B44E170B-3266-49C9-B146-EE673E7EC4AD}" destId="{33462468-5582-4BA7-9A01-EA25F4812A0A}" srcOrd="0" destOrd="0" presId="urn:microsoft.com/office/officeart/2005/8/layout/radial2"/>
    <dgm:cxn modelId="{1A12952C-265C-43BA-9ACE-32D55D8A449F}" type="presParOf" srcId="{B44E170B-3266-49C9-B146-EE673E7EC4AD}" destId="{24DF3360-CE0F-45FA-BE00-7F0B1C62C67C}" srcOrd="1" destOrd="0" presId="urn:microsoft.com/office/officeart/2005/8/layout/radial2"/>
    <dgm:cxn modelId="{53A82F33-9568-4799-81E4-6E591CAB3499}" type="presParOf" srcId="{C1D9DE1A-3226-4BF6-8536-94FAF8DC3792}" destId="{EE4648D7-CAE2-4F11-BE1F-68D3519D618D}" srcOrd="7" destOrd="0" presId="urn:microsoft.com/office/officeart/2005/8/layout/radial2"/>
    <dgm:cxn modelId="{B7FEC83C-15E0-4C5C-A895-C65474504203}" type="presParOf" srcId="{C1D9DE1A-3226-4BF6-8536-94FAF8DC3792}" destId="{51F8A262-A70F-4E24-A4D8-1E973C80E04A}" srcOrd="8" destOrd="0" presId="urn:microsoft.com/office/officeart/2005/8/layout/radial2"/>
    <dgm:cxn modelId="{70066CB1-CCDF-4DE0-B541-E2E2A36EF4F2}" type="presParOf" srcId="{51F8A262-A70F-4E24-A4D8-1E973C80E04A}" destId="{7B94238A-4FDA-4216-9901-C1AFCB571167}" srcOrd="0" destOrd="0" presId="urn:microsoft.com/office/officeart/2005/8/layout/radial2"/>
    <dgm:cxn modelId="{F3BCEF0E-67D5-47CA-8604-31F6A41841EF}" type="presParOf" srcId="{51F8A262-A70F-4E24-A4D8-1E973C80E04A}" destId="{88A0AE28-0E5B-4E95-98FD-882ED7BB5E4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648D7-CAE2-4F11-BE1F-68D3519D618D}">
      <dsp:nvSpPr>
        <dsp:cNvPr id="0" name=""/>
        <dsp:cNvSpPr/>
      </dsp:nvSpPr>
      <dsp:spPr>
        <a:xfrm rot="3682682">
          <a:off x="3110500" y="3370668"/>
          <a:ext cx="887088" cy="34980"/>
        </a:xfrm>
        <a:custGeom>
          <a:avLst/>
          <a:gdLst/>
          <a:ahLst/>
          <a:cxnLst/>
          <a:rect l="0" t="0" r="0" b="0"/>
          <a:pathLst>
            <a:path>
              <a:moveTo>
                <a:pt x="0" y="17490"/>
              </a:moveTo>
              <a:lnTo>
                <a:pt x="887088" y="174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26735-876E-47A8-9A2F-8582766C22C8}">
      <dsp:nvSpPr>
        <dsp:cNvPr id="0" name=""/>
        <dsp:cNvSpPr/>
      </dsp:nvSpPr>
      <dsp:spPr>
        <a:xfrm rot="1312403">
          <a:off x="3598066" y="2731424"/>
          <a:ext cx="634047" cy="34980"/>
        </a:xfrm>
        <a:custGeom>
          <a:avLst/>
          <a:gdLst/>
          <a:ahLst/>
          <a:cxnLst/>
          <a:rect l="0" t="0" r="0" b="0"/>
          <a:pathLst>
            <a:path>
              <a:moveTo>
                <a:pt x="0" y="17490"/>
              </a:moveTo>
              <a:lnTo>
                <a:pt x="634047" y="174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A86EB-05ED-4546-BDEF-57E34F3D287E}">
      <dsp:nvSpPr>
        <dsp:cNvPr id="0" name=""/>
        <dsp:cNvSpPr/>
      </dsp:nvSpPr>
      <dsp:spPr>
        <a:xfrm rot="20287597">
          <a:off x="3598066" y="2001537"/>
          <a:ext cx="634047" cy="34980"/>
        </a:xfrm>
        <a:custGeom>
          <a:avLst/>
          <a:gdLst/>
          <a:ahLst/>
          <a:cxnLst/>
          <a:rect l="0" t="0" r="0" b="0"/>
          <a:pathLst>
            <a:path>
              <a:moveTo>
                <a:pt x="0" y="17490"/>
              </a:moveTo>
              <a:lnTo>
                <a:pt x="634047" y="174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081F4-97D3-483A-B357-2C2ADF7512BC}">
      <dsp:nvSpPr>
        <dsp:cNvPr id="0" name=""/>
        <dsp:cNvSpPr/>
      </dsp:nvSpPr>
      <dsp:spPr>
        <a:xfrm rot="17917318">
          <a:off x="3110500" y="1362293"/>
          <a:ext cx="887088" cy="34980"/>
        </a:xfrm>
        <a:custGeom>
          <a:avLst/>
          <a:gdLst/>
          <a:ahLst/>
          <a:cxnLst/>
          <a:rect l="0" t="0" r="0" b="0"/>
          <a:pathLst>
            <a:path>
              <a:moveTo>
                <a:pt x="0" y="17490"/>
              </a:moveTo>
              <a:lnTo>
                <a:pt x="887088" y="174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1D358-A3D0-4DCB-89AB-658F001A824B}">
      <dsp:nvSpPr>
        <dsp:cNvPr id="0" name=""/>
        <dsp:cNvSpPr/>
      </dsp:nvSpPr>
      <dsp:spPr>
        <a:xfrm>
          <a:off x="2127694" y="1505621"/>
          <a:ext cx="1756699" cy="175669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D8289-2E3D-40B7-B194-0EBA1667EB61}">
      <dsp:nvSpPr>
        <dsp:cNvPr id="0" name=""/>
        <dsp:cNvSpPr/>
      </dsp:nvSpPr>
      <dsp:spPr>
        <a:xfrm>
          <a:off x="3491957" y="822"/>
          <a:ext cx="1054019" cy="1054019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sz="46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646315" y="155180"/>
        <a:ext cx="745303" cy="745303"/>
      </dsp:txXfrm>
    </dsp:sp>
    <dsp:sp modelId="{E3D517C4-349A-4481-8533-056635656417}">
      <dsp:nvSpPr>
        <dsp:cNvPr id="0" name=""/>
        <dsp:cNvSpPr/>
      </dsp:nvSpPr>
      <dsp:spPr>
        <a:xfrm>
          <a:off x="4651379" y="822"/>
          <a:ext cx="1581029" cy="1054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sz="35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651379" y="822"/>
        <a:ext cx="1581029" cy="1054019"/>
      </dsp:txXfrm>
    </dsp:sp>
    <dsp:sp modelId="{67F497B1-D121-4148-A8C6-944D68B47FBB}">
      <dsp:nvSpPr>
        <dsp:cNvPr id="0" name=""/>
        <dsp:cNvSpPr/>
      </dsp:nvSpPr>
      <dsp:spPr>
        <a:xfrm>
          <a:off x="4171351" y="1177567"/>
          <a:ext cx="1054019" cy="1054019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sz="46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325709" y="1331925"/>
        <a:ext cx="745303" cy="745303"/>
      </dsp:txXfrm>
    </dsp:sp>
    <dsp:sp modelId="{375F94A3-D605-4295-86C3-910DEBDC9C5D}">
      <dsp:nvSpPr>
        <dsp:cNvPr id="0" name=""/>
        <dsp:cNvSpPr/>
      </dsp:nvSpPr>
      <dsp:spPr>
        <a:xfrm>
          <a:off x="5330773" y="1177567"/>
          <a:ext cx="1581029" cy="1054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sz="35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5330773" y="1177567"/>
        <a:ext cx="1581029" cy="1054019"/>
      </dsp:txXfrm>
    </dsp:sp>
    <dsp:sp modelId="{33462468-5582-4BA7-9A01-EA25F4812A0A}">
      <dsp:nvSpPr>
        <dsp:cNvPr id="0" name=""/>
        <dsp:cNvSpPr/>
      </dsp:nvSpPr>
      <dsp:spPr>
        <a:xfrm>
          <a:off x="4171351" y="2536355"/>
          <a:ext cx="1054019" cy="1054019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sz="46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325709" y="2690713"/>
        <a:ext cx="745303" cy="745303"/>
      </dsp:txXfrm>
    </dsp:sp>
    <dsp:sp modelId="{24DF3360-CE0F-45FA-BE00-7F0B1C62C67C}">
      <dsp:nvSpPr>
        <dsp:cNvPr id="0" name=""/>
        <dsp:cNvSpPr/>
      </dsp:nvSpPr>
      <dsp:spPr>
        <a:xfrm>
          <a:off x="5330773" y="2536355"/>
          <a:ext cx="1581029" cy="1054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sz="35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5330773" y="2536355"/>
        <a:ext cx="1581029" cy="1054019"/>
      </dsp:txXfrm>
    </dsp:sp>
    <dsp:sp modelId="{7B94238A-4FDA-4216-9901-C1AFCB571167}">
      <dsp:nvSpPr>
        <dsp:cNvPr id="0" name=""/>
        <dsp:cNvSpPr/>
      </dsp:nvSpPr>
      <dsp:spPr>
        <a:xfrm>
          <a:off x="3491957" y="3713100"/>
          <a:ext cx="1054019" cy="1054019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sz="46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646315" y="3867458"/>
        <a:ext cx="745303" cy="745303"/>
      </dsp:txXfrm>
    </dsp:sp>
    <dsp:sp modelId="{88A0AE28-0E5B-4E95-98FD-882ED7BB5E4C}">
      <dsp:nvSpPr>
        <dsp:cNvPr id="0" name=""/>
        <dsp:cNvSpPr/>
      </dsp:nvSpPr>
      <dsp:spPr>
        <a:xfrm>
          <a:off x="4651379" y="3713100"/>
          <a:ext cx="1581029" cy="1054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sz="3500" kern="1200" dirty="0">
            <a:solidFill>
              <a:schemeClr val="tx1">
                <a:lumMod val="85000"/>
                <a:lumOff val="15000"/>
              </a:schemeClr>
            </a:solidFill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651379" y="3713100"/>
        <a:ext cx="1581029" cy="1054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45163" y="3059947"/>
            <a:ext cx="3802837" cy="3667425"/>
          </a:xfrm>
          <a:prstGeom prst="noSmoking">
            <a:avLst>
              <a:gd name="adj" fmla="val 1114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98833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2275">
            <a:off x="2053171" y="4315598"/>
            <a:ext cx="2213032" cy="183073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98833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40381">
            <a:off x="4355342" y="4532318"/>
            <a:ext cx="1560356" cy="129080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98833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2254" flipH="1">
            <a:off x="3735977" y="2978110"/>
            <a:ext cx="1943692" cy="160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3303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05596914"/>
              </p:ext>
            </p:extLst>
          </p:nvPr>
        </p:nvGraphicFramePr>
        <p:xfrm>
          <a:off x="0" y="1463041"/>
          <a:ext cx="9039497" cy="4767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 rot="10800000" flipH="1" flipV="1">
            <a:off x="6280711" y="4990011"/>
            <a:ext cx="2758786" cy="1362994"/>
          </a:xfrm>
          <a:prstGeom prst="rightArrow">
            <a:avLst>
              <a:gd name="adj1" fmla="val 50000"/>
              <a:gd name="adj2" fmla="val 61912"/>
            </a:avLst>
          </a:prstGeom>
          <a:solidFill>
            <a:srgbClr val="FF6699"/>
          </a:solidFill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文鼎中廣告體</vt:lpstr>
      <vt:lpstr>文鼎粗圓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2019-10-21T06:12:01Z</dcterms:modified>
</cp:coreProperties>
</file>