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3399FF"/>
    <a:srgbClr val="FF6699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4C34F-AE16-47A3-8DA2-721BE5A0CA6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DC1466F-217C-4729-B834-94005EDAB083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900F994-2554-401B-A8CF-1C1525568934}" type="parTrans" cxnId="{7E68DCD5-1806-4ECE-94CB-4CADE6A94F40}">
      <dgm:prSet/>
      <dgm:spPr/>
      <dgm:t>
        <a:bodyPr/>
        <a:lstStyle/>
        <a:p>
          <a:endParaRPr lang="zh-TW" altLang="en-US"/>
        </a:p>
      </dgm:t>
    </dgm:pt>
    <dgm:pt modelId="{A7AFBEF9-8E44-4936-8285-AC2254E8AD3E}" type="sibTrans" cxnId="{7E68DCD5-1806-4ECE-94CB-4CADE6A94F40}">
      <dgm:prSet/>
      <dgm:spPr/>
      <dgm:t>
        <a:bodyPr/>
        <a:lstStyle/>
        <a:p>
          <a:endParaRPr lang="zh-TW" altLang="en-US"/>
        </a:p>
      </dgm:t>
    </dgm:pt>
    <dgm:pt modelId="{A9EE1F29-7402-4329-9017-EBB9EFFC3FF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435DE9A-6643-4D05-876B-F12C55893D18}" type="parTrans" cxnId="{33B7095F-78C6-4C3F-8DAE-8232EB3EA87B}">
      <dgm:prSet/>
      <dgm:spPr/>
      <dgm:t>
        <a:bodyPr/>
        <a:lstStyle/>
        <a:p>
          <a:endParaRPr lang="zh-TW" altLang="en-US"/>
        </a:p>
      </dgm:t>
    </dgm:pt>
    <dgm:pt modelId="{B9D6AA35-85BB-42E3-ADB3-6FAE4EFF984D}" type="sibTrans" cxnId="{33B7095F-78C6-4C3F-8DAE-8232EB3EA87B}">
      <dgm:prSet/>
      <dgm:spPr/>
      <dgm:t>
        <a:bodyPr/>
        <a:lstStyle/>
        <a:p>
          <a:endParaRPr lang="zh-TW" altLang="en-US"/>
        </a:p>
      </dgm:t>
    </dgm:pt>
    <dgm:pt modelId="{39D79EE3-B33B-4B2D-9940-D3C94FE447D9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D4AF851-2797-4F89-AD12-0B242DA4F312}" type="parTrans" cxnId="{744F319C-D9C3-421F-9E7C-C8CEA9EE4429}">
      <dgm:prSet/>
      <dgm:spPr/>
      <dgm:t>
        <a:bodyPr/>
        <a:lstStyle/>
        <a:p>
          <a:endParaRPr lang="zh-TW" altLang="en-US"/>
        </a:p>
      </dgm:t>
    </dgm:pt>
    <dgm:pt modelId="{FA0B4F56-2DCF-4A92-8732-8F40FC11341A}" type="sibTrans" cxnId="{744F319C-D9C3-421F-9E7C-C8CEA9EE4429}">
      <dgm:prSet/>
      <dgm:spPr/>
      <dgm:t>
        <a:bodyPr/>
        <a:lstStyle/>
        <a:p>
          <a:endParaRPr lang="zh-TW" altLang="en-US"/>
        </a:p>
      </dgm:t>
    </dgm:pt>
    <dgm:pt modelId="{00CA9CDF-FADE-47C3-A010-1DAFED52669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9377E5-767C-46EA-AD6C-61D993A14926}" type="parTrans" cxnId="{67200BEA-12B5-49F2-8A03-28FF3D0662AE}">
      <dgm:prSet/>
      <dgm:spPr/>
      <dgm:t>
        <a:bodyPr/>
        <a:lstStyle/>
        <a:p>
          <a:endParaRPr lang="zh-TW" altLang="en-US"/>
        </a:p>
      </dgm:t>
    </dgm:pt>
    <dgm:pt modelId="{AD3A94E5-D13E-418D-A187-23E931DA000C}" type="sibTrans" cxnId="{67200BEA-12B5-49F2-8A03-28FF3D0662AE}">
      <dgm:prSet/>
      <dgm:spPr/>
      <dgm:t>
        <a:bodyPr/>
        <a:lstStyle/>
        <a:p>
          <a:endParaRPr lang="zh-TW" altLang="en-US"/>
        </a:p>
      </dgm:t>
    </dgm:pt>
    <dgm:pt modelId="{2844D0D6-3662-4489-B01E-E2501330765E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2793144-9133-4370-A983-7D13BE5E6422}" type="parTrans" cxnId="{E2C3EF53-1710-409D-AF53-EC3BAE7D4346}">
      <dgm:prSet/>
      <dgm:spPr/>
      <dgm:t>
        <a:bodyPr/>
        <a:lstStyle/>
        <a:p>
          <a:endParaRPr lang="zh-TW" altLang="en-US"/>
        </a:p>
      </dgm:t>
    </dgm:pt>
    <dgm:pt modelId="{EDFC66C2-6CDF-4AE7-B1C4-8C44B38DFAA9}" type="sibTrans" cxnId="{E2C3EF53-1710-409D-AF53-EC3BAE7D4346}">
      <dgm:prSet/>
      <dgm:spPr/>
      <dgm:t>
        <a:bodyPr/>
        <a:lstStyle/>
        <a:p>
          <a:endParaRPr lang="zh-TW" altLang="en-US"/>
        </a:p>
      </dgm:t>
    </dgm:pt>
    <dgm:pt modelId="{96BA94BF-58AB-4BF0-BD5B-03E6383AAE2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6834BAF-8294-4C95-9930-162E6BC13724}" type="parTrans" cxnId="{87AAE576-2CAE-434D-BE0F-9EFCFFC99905}">
      <dgm:prSet/>
      <dgm:spPr/>
      <dgm:t>
        <a:bodyPr/>
        <a:lstStyle/>
        <a:p>
          <a:endParaRPr lang="zh-TW" altLang="en-US"/>
        </a:p>
      </dgm:t>
    </dgm:pt>
    <dgm:pt modelId="{9A4970E5-30D6-4A56-80B0-CC901F0BE1A6}" type="sibTrans" cxnId="{87AAE576-2CAE-434D-BE0F-9EFCFFC99905}">
      <dgm:prSet/>
      <dgm:spPr/>
      <dgm:t>
        <a:bodyPr/>
        <a:lstStyle/>
        <a:p>
          <a:endParaRPr lang="zh-TW" altLang="en-US"/>
        </a:p>
      </dgm:t>
    </dgm:pt>
    <dgm:pt modelId="{5CA39172-2C49-4C62-86C1-61F07CA43DBB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9F2818A-33A9-4B4D-8436-711997E2861A}" type="parTrans" cxnId="{98FD5F74-8A57-4D01-88DE-9E2E652C0361}">
      <dgm:prSet/>
      <dgm:spPr/>
      <dgm:t>
        <a:bodyPr/>
        <a:lstStyle/>
        <a:p>
          <a:endParaRPr lang="zh-TW" altLang="en-US"/>
        </a:p>
      </dgm:t>
    </dgm:pt>
    <dgm:pt modelId="{B5B7E9FE-19FE-4238-B813-3B1947086F4B}" type="sibTrans" cxnId="{98FD5F74-8A57-4D01-88DE-9E2E652C0361}">
      <dgm:prSet/>
      <dgm:spPr/>
      <dgm:t>
        <a:bodyPr/>
        <a:lstStyle/>
        <a:p>
          <a:endParaRPr lang="zh-TW" altLang="en-US"/>
        </a:p>
      </dgm:t>
    </dgm:pt>
    <dgm:pt modelId="{25A356BC-1AA4-4018-A696-CFBB24F14C6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3A156F9-A103-49E4-A84C-8E31B9DB12E8}" type="parTrans" cxnId="{90C43318-0C4A-40B5-A4C9-E4769F4835C2}">
      <dgm:prSet/>
      <dgm:spPr/>
      <dgm:t>
        <a:bodyPr/>
        <a:lstStyle/>
        <a:p>
          <a:endParaRPr lang="zh-TW" altLang="en-US"/>
        </a:p>
      </dgm:t>
    </dgm:pt>
    <dgm:pt modelId="{0C4D0274-8B86-43D2-B498-F28A2BEE790A}" type="sibTrans" cxnId="{90C43318-0C4A-40B5-A4C9-E4769F4835C2}">
      <dgm:prSet/>
      <dgm:spPr/>
      <dgm:t>
        <a:bodyPr/>
        <a:lstStyle/>
        <a:p>
          <a:endParaRPr lang="zh-TW" altLang="en-US"/>
        </a:p>
      </dgm:t>
    </dgm:pt>
    <dgm:pt modelId="{9FAC6FBB-CF75-4110-99A3-652AB8FCB1E4}" type="pres">
      <dgm:prSet presAssocID="{F3D4C34F-AE16-47A3-8DA2-721BE5A0CA6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93543EB-45F2-4079-97D2-3160DED7FB03}" type="pres">
      <dgm:prSet presAssocID="{F3D4C34F-AE16-47A3-8DA2-721BE5A0CA66}" presName="cycle" presStyleCnt="0"/>
      <dgm:spPr/>
    </dgm:pt>
    <dgm:pt modelId="{27772342-BADC-408C-8ACE-E799FED8D107}" type="pres">
      <dgm:prSet presAssocID="{F3D4C34F-AE16-47A3-8DA2-721BE5A0CA66}" presName="centerShape" presStyleCnt="0"/>
      <dgm:spPr/>
    </dgm:pt>
    <dgm:pt modelId="{CAC9D691-D4FA-4BE4-BCCC-9EBF1203A433}" type="pres">
      <dgm:prSet presAssocID="{F3D4C34F-AE16-47A3-8DA2-721BE5A0CA66}" presName="connSite" presStyleLbl="node1" presStyleIdx="0" presStyleCnt="5"/>
      <dgm:spPr/>
    </dgm:pt>
    <dgm:pt modelId="{3D00B75D-AF05-4260-AF36-25F3F23F5AE1}" type="pres">
      <dgm:prSet presAssocID="{F3D4C34F-AE16-47A3-8DA2-721BE5A0CA66}" presName="visible" presStyleLbl="node1" presStyleIdx="0" presStyleCnt="5" custLinFactNeighborX="-785" custLinFactNeighborY="177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FA2D5D-7F56-41D9-9525-21579BF19CFB}" type="pres">
      <dgm:prSet presAssocID="{8900F994-2554-401B-A8CF-1C152556893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5EEACDD-E7E0-415C-9346-4F2BA38ECAE3}" type="pres">
      <dgm:prSet presAssocID="{EDC1466F-217C-4729-B834-94005EDAB083}" presName="node" presStyleCnt="0"/>
      <dgm:spPr/>
    </dgm:pt>
    <dgm:pt modelId="{AF6FE79F-470B-4017-9B3C-60D509F8A566}" type="pres">
      <dgm:prSet presAssocID="{EDC1466F-217C-4729-B834-94005EDAB08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4DCD76-4339-4CAD-9D9F-EEA6CB384313}" type="pres">
      <dgm:prSet presAssocID="{EDC1466F-217C-4729-B834-94005EDAB08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D8FD55-189A-4C01-A3A5-2CC08FC39B1D}" type="pres">
      <dgm:prSet presAssocID="{3D4AF851-2797-4F89-AD12-0B242DA4F31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22D7B75-C0F2-4454-A16E-C6D248620FCA}" type="pres">
      <dgm:prSet presAssocID="{39D79EE3-B33B-4B2D-9940-D3C94FE447D9}" presName="node" presStyleCnt="0"/>
      <dgm:spPr/>
    </dgm:pt>
    <dgm:pt modelId="{5DFA8E5E-608C-43CF-BDD5-C907F2567B32}" type="pres">
      <dgm:prSet presAssocID="{39D79EE3-B33B-4B2D-9940-D3C94FE447D9}" presName="parentNode" presStyleLbl="node1" presStyleIdx="2" presStyleCnt="5" custLinFactNeighborX="-13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5FCA43-0EBB-4614-A7BA-C4AB4EF477B7}" type="pres">
      <dgm:prSet presAssocID="{39D79EE3-B33B-4B2D-9940-D3C94FE447D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30894D-1B65-4424-A44E-E2EAFA239475}" type="pres">
      <dgm:prSet presAssocID="{22793144-9133-4370-A983-7D13BE5E642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5D0504B-A062-4E56-B39C-BBC6857004E1}" type="pres">
      <dgm:prSet presAssocID="{2844D0D6-3662-4489-B01E-E2501330765E}" presName="node" presStyleCnt="0"/>
      <dgm:spPr/>
    </dgm:pt>
    <dgm:pt modelId="{55DCB41E-F5F1-49E1-91DB-A83C5F26E4EB}" type="pres">
      <dgm:prSet presAssocID="{2844D0D6-3662-4489-B01E-E2501330765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C29115-C68F-424C-94DC-5962006FDCD2}" type="pres">
      <dgm:prSet presAssocID="{2844D0D6-3662-4489-B01E-E2501330765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4301B6-DB2A-49F1-BF34-C4F888BBB607}" type="pres">
      <dgm:prSet presAssocID="{59F2818A-33A9-4B4D-8436-711997E2861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37EA5C7-92E7-4EF7-8140-D1A789306E81}" type="pres">
      <dgm:prSet presAssocID="{5CA39172-2C49-4C62-86C1-61F07CA43DBB}" presName="node" presStyleCnt="0"/>
      <dgm:spPr/>
    </dgm:pt>
    <dgm:pt modelId="{EB542D96-173F-4963-91A5-E7B53790748B}" type="pres">
      <dgm:prSet presAssocID="{5CA39172-2C49-4C62-86C1-61F07CA43DB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6B2300-482B-42D4-A41B-65D2E5BBDDA4}" type="pres">
      <dgm:prSet presAssocID="{5CA39172-2C49-4C62-86C1-61F07CA43DB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8FD5F74-8A57-4D01-88DE-9E2E652C0361}" srcId="{F3D4C34F-AE16-47A3-8DA2-721BE5A0CA66}" destId="{5CA39172-2C49-4C62-86C1-61F07CA43DBB}" srcOrd="3" destOrd="0" parTransId="{59F2818A-33A9-4B4D-8436-711997E2861A}" sibTransId="{B5B7E9FE-19FE-4238-B813-3B1947086F4B}"/>
    <dgm:cxn modelId="{863243AA-940A-4A78-BFA2-B16BB2BBBE71}" type="presOf" srcId="{3D4AF851-2797-4F89-AD12-0B242DA4F312}" destId="{0CD8FD55-189A-4C01-A3A5-2CC08FC39B1D}" srcOrd="0" destOrd="0" presId="urn:microsoft.com/office/officeart/2005/8/layout/radial2"/>
    <dgm:cxn modelId="{7093DF62-D9A1-40EE-8D33-8D3D8EA9E3BC}" type="presOf" srcId="{A9EE1F29-7402-4329-9017-EBB9EFFC3FF6}" destId="{704DCD76-4339-4CAD-9D9F-EEA6CB384313}" srcOrd="0" destOrd="0" presId="urn:microsoft.com/office/officeart/2005/8/layout/radial2"/>
    <dgm:cxn modelId="{BFFCDAA9-528B-40E8-8C8D-0CE18275E4AE}" type="presOf" srcId="{22793144-9133-4370-A983-7D13BE5E6422}" destId="{DD30894D-1B65-4424-A44E-E2EAFA239475}" srcOrd="0" destOrd="0" presId="urn:microsoft.com/office/officeart/2005/8/layout/radial2"/>
    <dgm:cxn modelId="{ED650554-8421-4CD1-B6F6-AA216C7A18E2}" type="presOf" srcId="{39D79EE3-B33B-4B2D-9940-D3C94FE447D9}" destId="{5DFA8E5E-608C-43CF-BDD5-C907F2567B32}" srcOrd="0" destOrd="0" presId="urn:microsoft.com/office/officeart/2005/8/layout/radial2"/>
    <dgm:cxn modelId="{87AAE576-2CAE-434D-BE0F-9EFCFFC99905}" srcId="{2844D0D6-3662-4489-B01E-E2501330765E}" destId="{96BA94BF-58AB-4BF0-BD5B-03E6383AAE27}" srcOrd="0" destOrd="0" parTransId="{F6834BAF-8294-4C95-9930-162E6BC13724}" sibTransId="{9A4970E5-30D6-4A56-80B0-CC901F0BE1A6}"/>
    <dgm:cxn modelId="{23F07FB7-8585-4608-A1A9-7E2947BDCF65}" type="presOf" srcId="{00CA9CDF-FADE-47C3-A010-1DAFED526690}" destId="{EF5FCA43-0EBB-4614-A7BA-C4AB4EF477B7}" srcOrd="0" destOrd="0" presId="urn:microsoft.com/office/officeart/2005/8/layout/radial2"/>
    <dgm:cxn modelId="{B195622A-18F5-4947-9A95-378C82733727}" type="presOf" srcId="{2844D0D6-3662-4489-B01E-E2501330765E}" destId="{55DCB41E-F5F1-49E1-91DB-A83C5F26E4EB}" srcOrd="0" destOrd="0" presId="urn:microsoft.com/office/officeart/2005/8/layout/radial2"/>
    <dgm:cxn modelId="{F81A1E97-7B39-49F4-8EF3-D7718C42BEFE}" type="presOf" srcId="{8900F994-2554-401B-A8CF-1C1525568934}" destId="{C4FA2D5D-7F56-41D9-9525-21579BF19CFB}" srcOrd="0" destOrd="0" presId="urn:microsoft.com/office/officeart/2005/8/layout/radial2"/>
    <dgm:cxn modelId="{E2C3EF53-1710-409D-AF53-EC3BAE7D4346}" srcId="{F3D4C34F-AE16-47A3-8DA2-721BE5A0CA66}" destId="{2844D0D6-3662-4489-B01E-E2501330765E}" srcOrd="2" destOrd="0" parTransId="{22793144-9133-4370-A983-7D13BE5E6422}" sibTransId="{EDFC66C2-6CDF-4AE7-B1C4-8C44B38DFAA9}"/>
    <dgm:cxn modelId="{33B7095F-78C6-4C3F-8DAE-8232EB3EA87B}" srcId="{EDC1466F-217C-4729-B834-94005EDAB083}" destId="{A9EE1F29-7402-4329-9017-EBB9EFFC3FF6}" srcOrd="0" destOrd="0" parTransId="{9435DE9A-6643-4D05-876B-F12C55893D18}" sibTransId="{B9D6AA35-85BB-42E3-ADB3-6FAE4EFF984D}"/>
    <dgm:cxn modelId="{32A1BCD8-92E0-4FBD-8438-515F4358A4DA}" type="presOf" srcId="{59F2818A-33A9-4B4D-8436-711997E2861A}" destId="{A64301B6-DB2A-49F1-BF34-C4F888BBB607}" srcOrd="0" destOrd="0" presId="urn:microsoft.com/office/officeart/2005/8/layout/radial2"/>
    <dgm:cxn modelId="{7E68DCD5-1806-4ECE-94CB-4CADE6A94F40}" srcId="{F3D4C34F-AE16-47A3-8DA2-721BE5A0CA66}" destId="{EDC1466F-217C-4729-B834-94005EDAB083}" srcOrd="0" destOrd="0" parTransId="{8900F994-2554-401B-A8CF-1C1525568934}" sibTransId="{A7AFBEF9-8E44-4936-8285-AC2254E8AD3E}"/>
    <dgm:cxn modelId="{C9996F78-941C-48AB-A9A8-EBFBA54E9A7D}" type="presOf" srcId="{EDC1466F-217C-4729-B834-94005EDAB083}" destId="{AF6FE79F-470B-4017-9B3C-60D509F8A566}" srcOrd="0" destOrd="0" presId="urn:microsoft.com/office/officeart/2005/8/layout/radial2"/>
    <dgm:cxn modelId="{2E6F6FB9-4CB7-45F1-BDF0-6F6D1FE58000}" type="presOf" srcId="{F3D4C34F-AE16-47A3-8DA2-721BE5A0CA66}" destId="{9FAC6FBB-CF75-4110-99A3-652AB8FCB1E4}" srcOrd="0" destOrd="0" presId="urn:microsoft.com/office/officeart/2005/8/layout/radial2"/>
    <dgm:cxn modelId="{7772CCCA-853C-41B5-B104-854855FD9F52}" type="presOf" srcId="{96BA94BF-58AB-4BF0-BD5B-03E6383AAE27}" destId="{B9C29115-C68F-424C-94DC-5962006FDCD2}" srcOrd="0" destOrd="0" presId="urn:microsoft.com/office/officeart/2005/8/layout/radial2"/>
    <dgm:cxn modelId="{90C43318-0C4A-40B5-A4C9-E4769F4835C2}" srcId="{5CA39172-2C49-4C62-86C1-61F07CA43DBB}" destId="{25A356BC-1AA4-4018-A696-CFBB24F14C67}" srcOrd="0" destOrd="0" parTransId="{F3A156F9-A103-49E4-A84C-8E31B9DB12E8}" sibTransId="{0C4D0274-8B86-43D2-B498-F28A2BEE790A}"/>
    <dgm:cxn modelId="{67200BEA-12B5-49F2-8A03-28FF3D0662AE}" srcId="{39D79EE3-B33B-4B2D-9940-D3C94FE447D9}" destId="{00CA9CDF-FADE-47C3-A010-1DAFED526690}" srcOrd="0" destOrd="0" parTransId="{F79377E5-767C-46EA-AD6C-61D993A14926}" sibTransId="{AD3A94E5-D13E-418D-A187-23E931DA000C}"/>
    <dgm:cxn modelId="{744F319C-D9C3-421F-9E7C-C8CEA9EE4429}" srcId="{F3D4C34F-AE16-47A3-8DA2-721BE5A0CA66}" destId="{39D79EE3-B33B-4B2D-9940-D3C94FE447D9}" srcOrd="1" destOrd="0" parTransId="{3D4AF851-2797-4F89-AD12-0B242DA4F312}" sibTransId="{FA0B4F56-2DCF-4A92-8732-8F40FC11341A}"/>
    <dgm:cxn modelId="{EE99B3A6-0F70-4F21-85B0-AF51567A75B9}" type="presOf" srcId="{5CA39172-2C49-4C62-86C1-61F07CA43DBB}" destId="{EB542D96-173F-4963-91A5-E7B53790748B}" srcOrd="0" destOrd="0" presId="urn:microsoft.com/office/officeart/2005/8/layout/radial2"/>
    <dgm:cxn modelId="{09839F1E-C968-46E0-9871-5AA39409B6C1}" type="presOf" srcId="{25A356BC-1AA4-4018-A696-CFBB24F14C67}" destId="{676B2300-482B-42D4-A41B-65D2E5BBDDA4}" srcOrd="0" destOrd="0" presId="urn:microsoft.com/office/officeart/2005/8/layout/radial2"/>
    <dgm:cxn modelId="{B35A676C-9BD6-4CE6-B060-60E0C867F1F6}" type="presParOf" srcId="{9FAC6FBB-CF75-4110-99A3-652AB8FCB1E4}" destId="{993543EB-45F2-4079-97D2-3160DED7FB03}" srcOrd="0" destOrd="0" presId="urn:microsoft.com/office/officeart/2005/8/layout/radial2"/>
    <dgm:cxn modelId="{5956D49A-925E-4471-AD0B-1C022A76AC24}" type="presParOf" srcId="{993543EB-45F2-4079-97D2-3160DED7FB03}" destId="{27772342-BADC-408C-8ACE-E799FED8D107}" srcOrd="0" destOrd="0" presId="urn:microsoft.com/office/officeart/2005/8/layout/radial2"/>
    <dgm:cxn modelId="{07536CA6-7ABF-400B-95CA-66A3E69A291B}" type="presParOf" srcId="{27772342-BADC-408C-8ACE-E799FED8D107}" destId="{CAC9D691-D4FA-4BE4-BCCC-9EBF1203A433}" srcOrd="0" destOrd="0" presId="urn:microsoft.com/office/officeart/2005/8/layout/radial2"/>
    <dgm:cxn modelId="{22B2BC70-9C55-481B-BC3A-68FA4EA725AC}" type="presParOf" srcId="{27772342-BADC-408C-8ACE-E799FED8D107}" destId="{3D00B75D-AF05-4260-AF36-25F3F23F5AE1}" srcOrd="1" destOrd="0" presId="urn:microsoft.com/office/officeart/2005/8/layout/radial2"/>
    <dgm:cxn modelId="{C4E9C4F7-9243-43A4-A0B8-D3E722CADC7F}" type="presParOf" srcId="{993543EB-45F2-4079-97D2-3160DED7FB03}" destId="{C4FA2D5D-7F56-41D9-9525-21579BF19CFB}" srcOrd="1" destOrd="0" presId="urn:microsoft.com/office/officeart/2005/8/layout/radial2"/>
    <dgm:cxn modelId="{FF1C8E04-788D-4791-988C-ADFD99522A3D}" type="presParOf" srcId="{993543EB-45F2-4079-97D2-3160DED7FB03}" destId="{95EEACDD-E7E0-415C-9346-4F2BA38ECAE3}" srcOrd="2" destOrd="0" presId="urn:microsoft.com/office/officeart/2005/8/layout/radial2"/>
    <dgm:cxn modelId="{45D28749-E42C-4191-9135-EAAD4EAF445C}" type="presParOf" srcId="{95EEACDD-E7E0-415C-9346-4F2BA38ECAE3}" destId="{AF6FE79F-470B-4017-9B3C-60D509F8A566}" srcOrd="0" destOrd="0" presId="urn:microsoft.com/office/officeart/2005/8/layout/radial2"/>
    <dgm:cxn modelId="{C029F6BE-54E6-4E32-AE87-8E4447B18723}" type="presParOf" srcId="{95EEACDD-E7E0-415C-9346-4F2BA38ECAE3}" destId="{704DCD76-4339-4CAD-9D9F-EEA6CB384313}" srcOrd="1" destOrd="0" presId="urn:microsoft.com/office/officeart/2005/8/layout/radial2"/>
    <dgm:cxn modelId="{96D58BB8-9F03-4686-AB63-8FEC8E62BAED}" type="presParOf" srcId="{993543EB-45F2-4079-97D2-3160DED7FB03}" destId="{0CD8FD55-189A-4C01-A3A5-2CC08FC39B1D}" srcOrd="3" destOrd="0" presId="urn:microsoft.com/office/officeart/2005/8/layout/radial2"/>
    <dgm:cxn modelId="{1F4AF7E1-325A-44A6-82DE-C9E581F17439}" type="presParOf" srcId="{993543EB-45F2-4079-97D2-3160DED7FB03}" destId="{E22D7B75-C0F2-4454-A16E-C6D248620FCA}" srcOrd="4" destOrd="0" presId="urn:microsoft.com/office/officeart/2005/8/layout/radial2"/>
    <dgm:cxn modelId="{E2A7CA42-F333-49FA-A918-6BDFDC77AA17}" type="presParOf" srcId="{E22D7B75-C0F2-4454-A16E-C6D248620FCA}" destId="{5DFA8E5E-608C-43CF-BDD5-C907F2567B32}" srcOrd="0" destOrd="0" presId="urn:microsoft.com/office/officeart/2005/8/layout/radial2"/>
    <dgm:cxn modelId="{A2B68FDF-945D-427F-8F00-321A15C432C7}" type="presParOf" srcId="{E22D7B75-C0F2-4454-A16E-C6D248620FCA}" destId="{EF5FCA43-0EBB-4614-A7BA-C4AB4EF477B7}" srcOrd="1" destOrd="0" presId="urn:microsoft.com/office/officeart/2005/8/layout/radial2"/>
    <dgm:cxn modelId="{19BF35BE-E620-4439-926B-B581D04CF54B}" type="presParOf" srcId="{993543EB-45F2-4079-97D2-3160DED7FB03}" destId="{DD30894D-1B65-4424-A44E-E2EAFA239475}" srcOrd="5" destOrd="0" presId="urn:microsoft.com/office/officeart/2005/8/layout/radial2"/>
    <dgm:cxn modelId="{C58AFFCA-896C-412D-8CAF-4DE037B7FCC6}" type="presParOf" srcId="{993543EB-45F2-4079-97D2-3160DED7FB03}" destId="{85D0504B-A062-4E56-B39C-BBC6857004E1}" srcOrd="6" destOrd="0" presId="urn:microsoft.com/office/officeart/2005/8/layout/radial2"/>
    <dgm:cxn modelId="{1E3D6A4E-4B7C-488B-BF60-9A185B63A7FF}" type="presParOf" srcId="{85D0504B-A062-4E56-B39C-BBC6857004E1}" destId="{55DCB41E-F5F1-49E1-91DB-A83C5F26E4EB}" srcOrd="0" destOrd="0" presId="urn:microsoft.com/office/officeart/2005/8/layout/radial2"/>
    <dgm:cxn modelId="{5EB47369-52CB-4E19-A52E-AC368717A28A}" type="presParOf" srcId="{85D0504B-A062-4E56-B39C-BBC6857004E1}" destId="{B9C29115-C68F-424C-94DC-5962006FDCD2}" srcOrd="1" destOrd="0" presId="urn:microsoft.com/office/officeart/2005/8/layout/radial2"/>
    <dgm:cxn modelId="{F1F5785F-F6FC-4FE6-84E4-99434100A30E}" type="presParOf" srcId="{993543EB-45F2-4079-97D2-3160DED7FB03}" destId="{A64301B6-DB2A-49F1-BF34-C4F888BBB607}" srcOrd="7" destOrd="0" presId="urn:microsoft.com/office/officeart/2005/8/layout/radial2"/>
    <dgm:cxn modelId="{BEE5B0A3-2D0B-4421-A0D7-2A1CD571E292}" type="presParOf" srcId="{993543EB-45F2-4079-97D2-3160DED7FB03}" destId="{437EA5C7-92E7-4EF7-8140-D1A789306E81}" srcOrd="8" destOrd="0" presId="urn:microsoft.com/office/officeart/2005/8/layout/radial2"/>
    <dgm:cxn modelId="{AC769F39-1A7B-41C3-A826-B6228D92FCFA}" type="presParOf" srcId="{437EA5C7-92E7-4EF7-8140-D1A789306E81}" destId="{EB542D96-173F-4963-91A5-E7B53790748B}" srcOrd="0" destOrd="0" presId="urn:microsoft.com/office/officeart/2005/8/layout/radial2"/>
    <dgm:cxn modelId="{7F6F3B9E-BB6E-4739-BA81-A2F02C857664}" type="presParOf" srcId="{437EA5C7-92E7-4EF7-8140-D1A789306E81}" destId="{676B2300-482B-42D4-A41B-65D2E5BBDDA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4301B6-DB2A-49F1-BF34-C4F888BBB607}">
      <dsp:nvSpPr>
        <dsp:cNvPr id="0" name=""/>
        <dsp:cNvSpPr/>
      </dsp:nvSpPr>
      <dsp:spPr>
        <a:xfrm rot="3682934">
          <a:off x="2315605" y="3190977"/>
          <a:ext cx="840351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840351" y="20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0894D-1B65-4424-A44E-E2EAFA239475}">
      <dsp:nvSpPr>
        <dsp:cNvPr id="0" name=""/>
        <dsp:cNvSpPr/>
      </dsp:nvSpPr>
      <dsp:spPr>
        <a:xfrm rot="1312527">
          <a:off x="2777718" y="2585199"/>
          <a:ext cx="600454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600454" y="20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FD55-189A-4C01-A3A5-2CC08FC39B1D}">
      <dsp:nvSpPr>
        <dsp:cNvPr id="0" name=""/>
        <dsp:cNvSpPr/>
      </dsp:nvSpPr>
      <dsp:spPr>
        <a:xfrm rot="20277718">
          <a:off x="2777869" y="1893200"/>
          <a:ext cx="587616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587616" y="20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A2D5D-7F56-41D9-9525-21579BF19CFB}">
      <dsp:nvSpPr>
        <dsp:cNvPr id="0" name=""/>
        <dsp:cNvSpPr/>
      </dsp:nvSpPr>
      <dsp:spPr>
        <a:xfrm rot="17917066">
          <a:off x="2315605" y="1287726"/>
          <a:ext cx="840351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840351" y="20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0B75D-AF05-4260-AF36-25F3F23F5AE1}">
      <dsp:nvSpPr>
        <dsp:cNvPr id="0" name=""/>
        <dsp:cNvSpPr/>
      </dsp:nvSpPr>
      <dsp:spPr>
        <a:xfrm>
          <a:off x="1370941" y="1456936"/>
          <a:ext cx="1665086" cy="166508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FE79F-470B-4017-9B3C-60D509F8A566}">
      <dsp:nvSpPr>
        <dsp:cNvPr id="0" name=""/>
        <dsp:cNvSpPr/>
      </dsp:nvSpPr>
      <dsp:spPr>
        <a:xfrm>
          <a:off x="2676759" y="1377"/>
          <a:ext cx="999052" cy="99905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23067" y="147685"/>
        <a:ext cx="706436" cy="706436"/>
      </dsp:txXfrm>
    </dsp:sp>
    <dsp:sp modelId="{704DCD76-4339-4CAD-9D9F-EEA6CB384313}">
      <dsp:nvSpPr>
        <dsp:cNvPr id="0" name=""/>
        <dsp:cNvSpPr/>
      </dsp:nvSpPr>
      <dsp:spPr>
        <a:xfrm>
          <a:off x="3775717" y="1377"/>
          <a:ext cx="1498578" cy="999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75717" y="1377"/>
        <a:ext cx="1498578" cy="999052"/>
      </dsp:txXfrm>
    </dsp:sp>
    <dsp:sp modelId="{5DFA8E5E-608C-43CF-BDD5-C907F2567B32}">
      <dsp:nvSpPr>
        <dsp:cNvPr id="0" name=""/>
        <dsp:cNvSpPr/>
      </dsp:nvSpPr>
      <dsp:spPr>
        <a:xfrm>
          <a:off x="3307520" y="1116520"/>
          <a:ext cx="999052" cy="999052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53828" y="1262828"/>
        <a:ext cx="706436" cy="706436"/>
      </dsp:txXfrm>
    </dsp:sp>
    <dsp:sp modelId="{EF5FCA43-0EBB-4614-A7BA-C4AB4EF477B7}">
      <dsp:nvSpPr>
        <dsp:cNvPr id="0" name=""/>
        <dsp:cNvSpPr/>
      </dsp:nvSpPr>
      <dsp:spPr>
        <a:xfrm>
          <a:off x="4406477" y="1116520"/>
          <a:ext cx="1498578" cy="999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06477" y="1116520"/>
        <a:ext cx="1498578" cy="999052"/>
      </dsp:txXfrm>
    </dsp:sp>
    <dsp:sp modelId="{55DCB41E-F5F1-49E1-91DB-A83C5F26E4EB}">
      <dsp:nvSpPr>
        <dsp:cNvPr id="0" name=""/>
        <dsp:cNvSpPr/>
      </dsp:nvSpPr>
      <dsp:spPr>
        <a:xfrm>
          <a:off x="3320588" y="2404176"/>
          <a:ext cx="999052" cy="999052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66896" y="2550484"/>
        <a:ext cx="706436" cy="706436"/>
      </dsp:txXfrm>
    </dsp:sp>
    <dsp:sp modelId="{B9C29115-C68F-424C-94DC-5962006FDCD2}">
      <dsp:nvSpPr>
        <dsp:cNvPr id="0" name=""/>
        <dsp:cNvSpPr/>
      </dsp:nvSpPr>
      <dsp:spPr>
        <a:xfrm>
          <a:off x="4419545" y="2404176"/>
          <a:ext cx="1498578" cy="999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19545" y="2404176"/>
        <a:ext cx="1498578" cy="999052"/>
      </dsp:txXfrm>
    </dsp:sp>
    <dsp:sp modelId="{EB542D96-173F-4963-91A5-E7B53790748B}">
      <dsp:nvSpPr>
        <dsp:cNvPr id="0" name=""/>
        <dsp:cNvSpPr/>
      </dsp:nvSpPr>
      <dsp:spPr>
        <a:xfrm>
          <a:off x="2676759" y="3519319"/>
          <a:ext cx="999052" cy="99905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9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23067" y="3665627"/>
        <a:ext cx="706436" cy="706436"/>
      </dsp:txXfrm>
    </dsp:sp>
    <dsp:sp modelId="{676B2300-482B-42D4-A41B-65D2E5BBDDA4}">
      <dsp:nvSpPr>
        <dsp:cNvPr id="0" name=""/>
        <dsp:cNvSpPr/>
      </dsp:nvSpPr>
      <dsp:spPr>
        <a:xfrm>
          <a:off x="3775717" y="3519319"/>
          <a:ext cx="1498578" cy="999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75717" y="3519319"/>
        <a:ext cx="1498578" cy="999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86788" y="3112198"/>
            <a:ext cx="2951053" cy="2951053"/>
          </a:xfrm>
          <a:prstGeom prst="noSmoking">
            <a:avLst>
              <a:gd name="adj" fmla="val 1278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017" l="5365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14709" y="3755153"/>
            <a:ext cx="2161247" cy="198423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669" b="97017" l="5365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4" y="2728643"/>
            <a:ext cx="1873172" cy="16872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669" b="97017" l="5365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9311">
            <a:off x="5041110" y="4416055"/>
            <a:ext cx="1793460" cy="164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7035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C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152451080"/>
              </p:ext>
            </p:extLst>
          </p:nvPr>
        </p:nvGraphicFramePr>
        <p:xfrm>
          <a:off x="1084218" y="1541417"/>
          <a:ext cx="7302136" cy="4519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03555" y="4519749"/>
            <a:ext cx="2840445" cy="1741815"/>
          </a:xfrm>
          <a:prstGeom prst="rightArrow">
            <a:avLst>
              <a:gd name="adj1" fmla="val 50000"/>
              <a:gd name="adj2" fmla="val 54953"/>
            </a:avLst>
          </a:prstGeom>
          <a:solidFill>
            <a:srgbClr val="FFFF00"/>
          </a:solidFill>
          <a:ln w="5715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sz="28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en-US" altLang="zh-TW" sz="28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2019-10-21T05:57:51Z</dcterms:modified>
</cp:coreProperties>
</file>