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33CC"/>
    <a:srgbClr val="3399FF"/>
    <a:srgbClr val="FF6699"/>
    <a:srgbClr val="FF9900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56F749-5642-4F30-8B47-026B63E9B33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4EB001D-E86E-41C9-8C7B-634EA2AF2C53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31E9E509-4EC8-4EAA-9E23-F7D6D9A1826C}" type="parTrans" cxnId="{0218F71A-B235-4B9C-9653-CAA5CD5CA2D3}">
      <dgm:prSet/>
      <dgm:spPr/>
      <dgm:t>
        <a:bodyPr/>
        <a:lstStyle/>
        <a:p>
          <a:endParaRPr lang="zh-TW" altLang="en-US"/>
        </a:p>
      </dgm:t>
    </dgm:pt>
    <dgm:pt modelId="{29233C47-C050-4653-AE72-51753BA8B864}" type="sibTrans" cxnId="{0218F71A-B235-4B9C-9653-CAA5CD5CA2D3}">
      <dgm:prSet/>
      <dgm:spPr/>
      <dgm:t>
        <a:bodyPr/>
        <a:lstStyle/>
        <a:p>
          <a:endParaRPr lang="zh-TW" altLang="en-US"/>
        </a:p>
      </dgm:t>
    </dgm:pt>
    <dgm:pt modelId="{C48DF266-38DF-456F-967D-B7E2EC52C499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A6F46414-1248-42DD-ACF8-E2D31D6A3A98}" type="parTrans" cxnId="{6D73A80D-C866-4953-8FCD-702352FB2642}">
      <dgm:prSet/>
      <dgm:spPr/>
      <dgm:t>
        <a:bodyPr/>
        <a:lstStyle/>
        <a:p>
          <a:endParaRPr lang="zh-TW" altLang="en-US"/>
        </a:p>
      </dgm:t>
    </dgm:pt>
    <dgm:pt modelId="{E2ABE10B-D079-40C1-A931-9E6D8984BE18}" type="sibTrans" cxnId="{6D73A80D-C866-4953-8FCD-702352FB2642}">
      <dgm:prSet/>
      <dgm:spPr/>
      <dgm:t>
        <a:bodyPr/>
        <a:lstStyle/>
        <a:p>
          <a:endParaRPr lang="zh-TW" altLang="en-US"/>
        </a:p>
      </dgm:t>
    </dgm:pt>
    <dgm:pt modelId="{B6FD3526-B62D-46F6-AAEB-CD1A237B6AC9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072CF8D9-9A10-4087-B1C9-DE7B7B89DFD5}" type="parTrans" cxnId="{461178A3-7D8A-4A6E-8139-1DD5B5EDCF39}">
      <dgm:prSet/>
      <dgm:spPr/>
      <dgm:t>
        <a:bodyPr/>
        <a:lstStyle/>
        <a:p>
          <a:endParaRPr lang="zh-TW" altLang="en-US"/>
        </a:p>
      </dgm:t>
    </dgm:pt>
    <dgm:pt modelId="{DBA70AD4-E60F-4B86-B1E3-C95B66E0DAF0}" type="sibTrans" cxnId="{461178A3-7D8A-4A6E-8139-1DD5B5EDCF39}">
      <dgm:prSet/>
      <dgm:spPr/>
      <dgm:t>
        <a:bodyPr/>
        <a:lstStyle/>
        <a:p>
          <a:endParaRPr lang="zh-TW" altLang="en-US"/>
        </a:p>
      </dgm:t>
    </dgm:pt>
    <dgm:pt modelId="{3C536743-2427-4C27-A244-E5B8BA36DCFC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9AFCA51F-EB0F-4FB6-9005-35EB2C12B819}" type="parTrans" cxnId="{0E5CB69C-8354-4418-997C-E069388D1AC9}">
      <dgm:prSet/>
      <dgm:spPr/>
      <dgm:t>
        <a:bodyPr/>
        <a:lstStyle/>
        <a:p>
          <a:endParaRPr lang="zh-TW" altLang="en-US"/>
        </a:p>
      </dgm:t>
    </dgm:pt>
    <dgm:pt modelId="{3C99494D-7779-4755-87E4-245A2613C283}" type="sibTrans" cxnId="{0E5CB69C-8354-4418-997C-E069388D1AC9}">
      <dgm:prSet/>
      <dgm:spPr/>
      <dgm:t>
        <a:bodyPr/>
        <a:lstStyle/>
        <a:p>
          <a:endParaRPr lang="zh-TW" altLang="en-US"/>
        </a:p>
      </dgm:t>
    </dgm:pt>
    <dgm:pt modelId="{589FE587-9816-4E3F-B002-AE4843314E2D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pPr rtl="0"/>
          <a:r>
            <a:rPr lang="zh-TW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03BFDAE3-BF0E-46BA-98AC-ED675FB3263C}" type="parTrans" cxnId="{5947EF25-DF71-4437-A750-2E89BCCE46D3}">
      <dgm:prSet/>
      <dgm:spPr/>
      <dgm:t>
        <a:bodyPr/>
        <a:lstStyle/>
        <a:p>
          <a:endParaRPr lang="zh-TW" altLang="en-US"/>
        </a:p>
      </dgm:t>
    </dgm:pt>
    <dgm:pt modelId="{F04ABC87-EA2E-4D28-B0D5-44C6A157B8EE}" type="sibTrans" cxnId="{5947EF25-DF71-4437-A750-2E89BCCE46D3}">
      <dgm:prSet/>
      <dgm:spPr/>
      <dgm:t>
        <a:bodyPr/>
        <a:lstStyle/>
        <a:p>
          <a:endParaRPr lang="zh-TW" altLang="en-US"/>
        </a:p>
      </dgm:t>
    </dgm:pt>
    <dgm:pt modelId="{D61651C8-864F-424F-9C7D-5861FB146256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8F2C6D55-6439-4769-B588-C18C3D4BFF87}" type="parTrans" cxnId="{85ECC20F-092D-46B3-85CD-4C35F38BD673}">
      <dgm:prSet/>
      <dgm:spPr/>
      <dgm:t>
        <a:bodyPr/>
        <a:lstStyle/>
        <a:p>
          <a:endParaRPr lang="zh-TW" altLang="en-US"/>
        </a:p>
      </dgm:t>
    </dgm:pt>
    <dgm:pt modelId="{745B0B67-31F5-4065-BFBC-3C557972C6BA}" type="sibTrans" cxnId="{85ECC20F-092D-46B3-85CD-4C35F38BD673}">
      <dgm:prSet/>
      <dgm:spPr/>
      <dgm:t>
        <a:bodyPr/>
        <a:lstStyle/>
        <a:p>
          <a:endParaRPr lang="zh-TW" altLang="en-US"/>
        </a:p>
      </dgm:t>
    </dgm:pt>
    <dgm:pt modelId="{4CD0C022-FCE0-402D-AF44-54AA151C7D51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3121B635-7AEA-4D55-9EBA-6C73326536DE}" type="parTrans" cxnId="{3680956F-8EEE-4ED7-9712-26242B7EE0F0}">
      <dgm:prSet/>
      <dgm:spPr/>
      <dgm:t>
        <a:bodyPr/>
        <a:lstStyle/>
        <a:p>
          <a:endParaRPr lang="zh-TW" altLang="en-US"/>
        </a:p>
      </dgm:t>
    </dgm:pt>
    <dgm:pt modelId="{8FEEEA80-BF45-43BF-A86E-928446C586F8}" type="sibTrans" cxnId="{3680956F-8EEE-4ED7-9712-26242B7EE0F0}">
      <dgm:prSet/>
      <dgm:spPr/>
      <dgm:t>
        <a:bodyPr/>
        <a:lstStyle/>
        <a:p>
          <a:endParaRPr lang="zh-TW" altLang="en-US"/>
        </a:p>
      </dgm:t>
    </dgm:pt>
    <dgm:pt modelId="{AB0E3914-2913-4656-B928-8167E36251D8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D917AAF7-64AE-423D-B65A-A936A040868F}" type="parTrans" cxnId="{B302BBD0-ADDF-4EC7-A2AC-944412EFE025}">
      <dgm:prSet/>
      <dgm:spPr/>
      <dgm:t>
        <a:bodyPr/>
        <a:lstStyle/>
        <a:p>
          <a:endParaRPr lang="zh-TW" altLang="en-US"/>
        </a:p>
      </dgm:t>
    </dgm:pt>
    <dgm:pt modelId="{36735809-C624-4D65-B550-93C5690EB789}" type="sibTrans" cxnId="{B302BBD0-ADDF-4EC7-A2AC-944412EFE025}">
      <dgm:prSet/>
      <dgm:spPr/>
      <dgm:t>
        <a:bodyPr/>
        <a:lstStyle/>
        <a:p>
          <a:endParaRPr lang="zh-TW" altLang="en-US"/>
        </a:p>
      </dgm:t>
    </dgm:pt>
    <dgm:pt modelId="{667F5DC7-5063-4B05-873F-B2D97E0A9A3D}" type="pres">
      <dgm:prSet presAssocID="{D056F749-5642-4F30-8B47-026B63E9B33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C1EB6B2-49B6-439F-94D6-19B55BCDA4AD}" type="pres">
      <dgm:prSet presAssocID="{D056F749-5642-4F30-8B47-026B63E9B33B}" presName="cycle" presStyleCnt="0"/>
      <dgm:spPr/>
    </dgm:pt>
    <dgm:pt modelId="{B8894BB4-D4D9-48CE-B04F-BF1AB2C069B5}" type="pres">
      <dgm:prSet presAssocID="{D056F749-5642-4F30-8B47-026B63E9B33B}" presName="centerShape" presStyleCnt="0"/>
      <dgm:spPr/>
    </dgm:pt>
    <dgm:pt modelId="{2EC23AD0-336A-442E-8AF5-6B964BFCD87B}" type="pres">
      <dgm:prSet presAssocID="{D056F749-5642-4F30-8B47-026B63E9B33B}" presName="connSite" presStyleLbl="node1" presStyleIdx="0" presStyleCnt="5"/>
      <dgm:spPr/>
    </dgm:pt>
    <dgm:pt modelId="{61CB2A27-A260-4C5B-A2D0-10B9BD7EFD90}" type="pres">
      <dgm:prSet presAssocID="{D056F749-5642-4F30-8B47-026B63E9B33B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5EB6622-0594-4EE6-97B2-C97F973E23C6}" type="pres">
      <dgm:prSet presAssocID="{31E9E509-4EC8-4EAA-9E23-F7D6D9A1826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0215145-A982-4795-B3ED-D75610D6BC30}" type="pres">
      <dgm:prSet presAssocID="{14EB001D-E86E-41C9-8C7B-634EA2AF2C53}" presName="node" presStyleCnt="0"/>
      <dgm:spPr/>
    </dgm:pt>
    <dgm:pt modelId="{D0668A7D-121D-4FA5-92F5-DAAFCAF123FE}" type="pres">
      <dgm:prSet presAssocID="{14EB001D-E86E-41C9-8C7B-634EA2AF2C5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816296-D7CF-4D33-985D-76BD698A45BD}" type="pres">
      <dgm:prSet presAssocID="{14EB001D-E86E-41C9-8C7B-634EA2AF2C5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0FBB6B-8335-4698-9A5E-348F3AFCC1D5}" type="pres">
      <dgm:prSet presAssocID="{072CF8D9-9A10-4087-B1C9-DE7B7B89DFD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EB330C2-156A-46FF-8416-77162E4B1C78}" type="pres">
      <dgm:prSet presAssocID="{B6FD3526-B62D-46F6-AAEB-CD1A237B6AC9}" presName="node" presStyleCnt="0"/>
      <dgm:spPr/>
    </dgm:pt>
    <dgm:pt modelId="{A2789E8C-918D-4B74-B7B8-460B8B84607F}" type="pres">
      <dgm:prSet presAssocID="{B6FD3526-B62D-46F6-AAEB-CD1A237B6AC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A3CA51-990F-4474-A31F-BDF2DAD9E3C8}" type="pres">
      <dgm:prSet presAssocID="{B6FD3526-B62D-46F6-AAEB-CD1A237B6AC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D677D6-C6FD-4037-8923-7E9F0183F211}" type="pres">
      <dgm:prSet presAssocID="{03BFDAE3-BF0E-46BA-98AC-ED675FB3263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6B66B9B-901E-4046-B62A-27289E646710}" type="pres">
      <dgm:prSet presAssocID="{589FE587-9816-4E3F-B002-AE4843314E2D}" presName="node" presStyleCnt="0"/>
      <dgm:spPr/>
    </dgm:pt>
    <dgm:pt modelId="{896DC0A7-F5A2-460D-9DA2-C1F68DD24096}" type="pres">
      <dgm:prSet presAssocID="{589FE587-9816-4E3F-B002-AE4843314E2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5D1EB2-A13F-431A-ACC4-888B944CFF65}" type="pres">
      <dgm:prSet presAssocID="{589FE587-9816-4E3F-B002-AE4843314E2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930287-4A2F-4DA1-8C9A-9A25158AF025}" type="pres">
      <dgm:prSet presAssocID="{3121B635-7AEA-4D55-9EBA-6C73326536D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938C4CE-4F95-4964-A9C8-7F961F186F6D}" type="pres">
      <dgm:prSet presAssocID="{4CD0C022-FCE0-402D-AF44-54AA151C7D51}" presName="node" presStyleCnt="0"/>
      <dgm:spPr/>
    </dgm:pt>
    <dgm:pt modelId="{E2430D40-E604-4691-A966-18F3F646F14A}" type="pres">
      <dgm:prSet presAssocID="{4CD0C022-FCE0-402D-AF44-54AA151C7D5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62337F-79A8-4427-948A-91281E7CD211}" type="pres">
      <dgm:prSet presAssocID="{4CD0C022-FCE0-402D-AF44-54AA151C7D5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C074052-ED7E-4739-8AEF-C56D6A9C895E}" type="presOf" srcId="{D61651C8-864F-424F-9C7D-5861FB146256}" destId="{915D1EB2-A13F-431A-ACC4-888B944CFF65}" srcOrd="0" destOrd="0" presId="urn:microsoft.com/office/officeart/2005/8/layout/radial2"/>
    <dgm:cxn modelId="{72659285-5AFC-4501-89A8-F6B448EFAA25}" type="presOf" srcId="{B6FD3526-B62D-46F6-AAEB-CD1A237B6AC9}" destId="{A2789E8C-918D-4B74-B7B8-460B8B84607F}" srcOrd="0" destOrd="0" presId="urn:microsoft.com/office/officeart/2005/8/layout/radial2"/>
    <dgm:cxn modelId="{66B44060-3439-4CE3-B125-B07FFD5ADB82}" type="presOf" srcId="{AB0E3914-2913-4656-B928-8167E36251D8}" destId="{D262337F-79A8-4427-948A-91281E7CD211}" srcOrd="0" destOrd="0" presId="urn:microsoft.com/office/officeart/2005/8/layout/radial2"/>
    <dgm:cxn modelId="{0E5CB69C-8354-4418-997C-E069388D1AC9}" srcId="{B6FD3526-B62D-46F6-AAEB-CD1A237B6AC9}" destId="{3C536743-2427-4C27-A244-E5B8BA36DCFC}" srcOrd="0" destOrd="0" parTransId="{9AFCA51F-EB0F-4FB6-9005-35EB2C12B819}" sibTransId="{3C99494D-7779-4755-87E4-245A2613C283}"/>
    <dgm:cxn modelId="{2EDD9863-72D3-464C-B1C6-C523EF52D3AE}" type="presOf" srcId="{3121B635-7AEA-4D55-9EBA-6C73326536DE}" destId="{F3930287-4A2F-4DA1-8C9A-9A25158AF025}" srcOrd="0" destOrd="0" presId="urn:microsoft.com/office/officeart/2005/8/layout/radial2"/>
    <dgm:cxn modelId="{B302BBD0-ADDF-4EC7-A2AC-944412EFE025}" srcId="{4CD0C022-FCE0-402D-AF44-54AA151C7D51}" destId="{AB0E3914-2913-4656-B928-8167E36251D8}" srcOrd="0" destOrd="0" parTransId="{D917AAF7-64AE-423D-B65A-A936A040868F}" sibTransId="{36735809-C624-4D65-B550-93C5690EB789}"/>
    <dgm:cxn modelId="{1BAE7A7A-42C6-4721-BF41-D4E31EEC179B}" type="presOf" srcId="{589FE587-9816-4E3F-B002-AE4843314E2D}" destId="{896DC0A7-F5A2-460D-9DA2-C1F68DD24096}" srcOrd="0" destOrd="0" presId="urn:microsoft.com/office/officeart/2005/8/layout/radial2"/>
    <dgm:cxn modelId="{6D73A80D-C866-4953-8FCD-702352FB2642}" srcId="{14EB001D-E86E-41C9-8C7B-634EA2AF2C53}" destId="{C48DF266-38DF-456F-967D-B7E2EC52C499}" srcOrd="0" destOrd="0" parTransId="{A6F46414-1248-42DD-ACF8-E2D31D6A3A98}" sibTransId="{E2ABE10B-D079-40C1-A931-9E6D8984BE18}"/>
    <dgm:cxn modelId="{8B63E8E7-EF15-472A-B535-890AB1496435}" type="presOf" srcId="{3C536743-2427-4C27-A244-E5B8BA36DCFC}" destId="{ACA3CA51-990F-4474-A31F-BDF2DAD9E3C8}" srcOrd="0" destOrd="0" presId="urn:microsoft.com/office/officeart/2005/8/layout/radial2"/>
    <dgm:cxn modelId="{7E00004E-EEA0-4864-AE90-9B8A8D0A19C0}" type="presOf" srcId="{072CF8D9-9A10-4087-B1C9-DE7B7B89DFD5}" destId="{700FBB6B-8335-4698-9A5E-348F3AFCC1D5}" srcOrd="0" destOrd="0" presId="urn:microsoft.com/office/officeart/2005/8/layout/radial2"/>
    <dgm:cxn modelId="{C7137ED2-2A14-48CC-9AFE-220012029517}" type="presOf" srcId="{C48DF266-38DF-456F-967D-B7E2EC52C499}" destId="{08816296-D7CF-4D33-985D-76BD698A45BD}" srcOrd="0" destOrd="0" presId="urn:microsoft.com/office/officeart/2005/8/layout/radial2"/>
    <dgm:cxn modelId="{283B9C9B-80D8-4625-BC05-3C290069D3DD}" type="presOf" srcId="{14EB001D-E86E-41C9-8C7B-634EA2AF2C53}" destId="{D0668A7D-121D-4FA5-92F5-DAAFCAF123FE}" srcOrd="0" destOrd="0" presId="urn:microsoft.com/office/officeart/2005/8/layout/radial2"/>
    <dgm:cxn modelId="{5947EF25-DF71-4437-A750-2E89BCCE46D3}" srcId="{D056F749-5642-4F30-8B47-026B63E9B33B}" destId="{589FE587-9816-4E3F-B002-AE4843314E2D}" srcOrd="2" destOrd="0" parTransId="{03BFDAE3-BF0E-46BA-98AC-ED675FB3263C}" sibTransId="{F04ABC87-EA2E-4D28-B0D5-44C6A157B8EE}"/>
    <dgm:cxn modelId="{83CB639E-14A0-4C82-9DE1-21D0BE043F9B}" type="presOf" srcId="{31E9E509-4EC8-4EAA-9E23-F7D6D9A1826C}" destId="{15EB6622-0594-4EE6-97B2-C97F973E23C6}" srcOrd="0" destOrd="0" presId="urn:microsoft.com/office/officeart/2005/8/layout/radial2"/>
    <dgm:cxn modelId="{D6BEF547-5B2A-4A37-8873-8648D9C76392}" type="presOf" srcId="{03BFDAE3-BF0E-46BA-98AC-ED675FB3263C}" destId="{2ED677D6-C6FD-4037-8923-7E9F0183F211}" srcOrd="0" destOrd="0" presId="urn:microsoft.com/office/officeart/2005/8/layout/radial2"/>
    <dgm:cxn modelId="{CC5C16FA-8694-41DD-A42F-D864F3571C82}" type="presOf" srcId="{4CD0C022-FCE0-402D-AF44-54AA151C7D51}" destId="{E2430D40-E604-4691-A966-18F3F646F14A}" srcOrd="0" destOrd="0" presId="urn:microsoft.com/office/officeart/2005/8/layout/radial2"/>
    <dgm:cxn modelId="{85ECC20F-092D-46B3-85CD-4C35F38BD673}" srcId="{589FE587-9816-4E3F-B002-AE4843314E2D}" destId="{D61651C8-864F-424F-9C7D-5861FB146256}" srcOrd="0" destOrd="0" parTransId="{8F2C6D55-6439-4769-B588-C18C3D4BFF87}" sibTransId="{745B0B67-31F5-4065-BFBC-3C557972C6BA}"/>
    <dgm:cxn modelId="{3680956F-8EEE-4ED7-9712-26242B7EE0F0}" srcId="{D056F749-5642-4F30-8B47-026B63E9B33B}" destId="{4CD0C022-FCE0-402D-AF44-54AA151C7D51}" srcOrd="3" destOrd="0" parTransId="{3121B635-7AEA-4D55-9EBA-6C73326536DE}" sibTransId="{8FEEEA80-BF45-43BF-A86E-928446C586F8}"/>
    <dgm:cxn modelId="{0218F71A-B235-4B9C-9653-CAA5CD5CA2D3}" srcId="{D056F749-5642-4F30-8B47-026B63E9B33B}" destId="{14EB001D-E86E-41C9-8C7B-634EA2AF2C53}" srcOrd="0" destOrd="0" parTransId="{31E9E509-4EC8-4EAA-9E23-F7D6D9A1826C}" sibTransId="{29233C47-C050-4653-AE72-51753BA8B864}"/>
    <dgm:cxn modelId="{461178A3-7D8A-4A6E-8139-1DD5B5EDCF39}" srcId="{D056F749-5642-4F30-8B47-026B63E9B33B}" destId="{B6FD3526-B62D-46F6-AAEB-CD1A237B6AC9}" srcOrd="1" destOrd="0" parTransId="{072CF8D9-9A10-4087-B1C9-DE7B7B89DFD5}" sibTransId="{DBA70AD4-E60F-4B86-B1E3-C95B66E0DAF0}"/>
    <dgm:cxn modelId="{8A3991C0-7B68-4B6C-A0B6-CE4004E50C8F}" type="presOf" srcId="{D056F749-5642-4F30-8B47-026B63E9B33B}" destId="{667F5DC7-5063-4B05-873F-B2D97E0A9A3D}" srcOrd="0" destOrd="0" presId="urn:microsoft.com/office/officeart/2005/8/layout/radial2"/>
    <dgm:cxn modelId="{263A4239-DF89-413E-9BD2-BEB601F2085E}" type="presParOf" srcId="{667F5DC7-5063-4B05-873F-B2D97E0A9A3D}" destId="{DC1EB6B2-49B6-439F-94D6-19B55BCDA4AD}" srcOrd="0" destOrd="0" presId="urn:microsoft.com/office/officeart/2005/8/layout/radial2"/>
    <dgm:cxn modelId="{FF1FA627-6FC9-499B-BC11-6521E9DB35D6}" type="presParOf" srcId="{DC1EB6B2-49B6-439F-94D6-19B55BCDA4AD}" destId="{B8894BB4-D4D9-48CE-B04F-BF1AB2C069B5}" srcOrd="0" destOrd="0" presId="urn:microsoft.com/office/officeart/2005/8/layout/radial2"/>
    <dgm:cxn modelId="{234AC8BE-9999-4856-AADE-A25FF21C2D0E}" type="presParOf" srcId="{B8894BB4-D4D9-48CE-B04F-BF1AB2C069B5}" destId="{2EC23AD0-336A-442E-8AF5-6B964BFCD87B}" srcOrd="0" destOrd="0" presId="urn:microsoft.com/office/officeart/2005/8/layout/radial2"/>
    <dgm:cxn modelId="{CF4790F1-0361-44FB-834A-09C74C76D3A2}" type="presParOf" srcId="{B8894BB4-D4D9-48CE-B04F-BF1AB2C069B5}" destId="{61CB2A27-A260-4C5B-A2D0-10B9BD7EFD90}" srcOrd="1" destOrd="0" presId="urn:microsoft.com/office/officeart/2005/8/layout/radial2"/>
    <dgm:cxn modelId="{76882A6D-77EC-4E2D-B483-960E7648B867}" type="presParOf" srcId="{DC1EB6B2-49B6-439F-94D6-19B55BCDA4AD}" destId="{15EB6622-0594-4EE6-97B2-C97F973E23C6}" srcOrd="1" destOrd="0" presId="urn:microsoft.com/office/officeart/2005/8/layout/radial2"/>
    <dgm:cxn modelId="{0465AAF7-AB94-434D-8174-4EAE2D8A37FC}" type="presParOf" srcId="{DC1EB6B2-49B6-439F-94D6-19B55BCDA4AD}" destId="{00215145-A982-4795-B3ED-D75610D6BC30}" srcOrd="2" destOrd="0" presId="urn:microsoft.com/office/officeart/2005/8/layout/radial2"/>
    <dgm:cxn modelId="{37F82534-082F-42E6-91AF-8A99A9546F64}" type="presParOf" srcId="{00215145-A982-4795-B3ED-D75610D6BC30}" destId="{D0668A7D-121D-4FA5-92F5-DAAFCAF123FE}" srcOrd="0" destOrd="0" presId="urn:microsoft.com/office/officeart/2005/8/layout/radial2"/>
    <dgm:cxn modelId="{4E925CF6-BFD3-4B82-A37B-A603593131FA}" type="presParOf" srcId="{00215145-A982-4795-B3ED-D75610D6BC30}" destId="{08816296-D7CF-4D33-985D-76BD698A45BD}" srcOrd="1" destOrd="0" presId="urn:microsoft.com/office/officeart/2005/8/layout/radial2"/>
    <dgm:cxn modelId="{37784DA8-C80E-4552-83D9-C6186986C827}" type="presParOf" srcId="{DC1EB6B2-49B6-439F-94D6-19B55BCDA4AD}" destId="{700FBB6B-8335-4698-9A5E-348F3AFCC1D5}" srcOrd="3" destOrd="0" presId="urn:microsoft.com/office/officeart/2005/8/layout/radial2"/>
    <dgm:cxn modelId="{492258DA-79A5-41A0-A8DA-72CEE775201C}" type="presParOf" srcId="{DC1EB6B2-49B6-439F-94D6-19B55BCDA4AD}" destId="{5EB330C2-156A-46FF-8416-77162E4B1C78}" srcOrd="4" destOrd="0" presId="urn:microsoft.com/office/officeart/2005/8/layout/radial2"/>
    <dgm:cxn modelId="{05BD9601-E4D0-4F27-BFD2-B531B479C612}" type="presParOf" srcId="{5EB330C2-156A-46FF-8416-77162E4B1C78}" destId="{A2789E8C-918D-4B74-B7B8-460B8B84607F}" srcOrd="0" destOrd="0" presId="urn:microsoft.com/office/officeart/2005/8/layout/radial2"/>
    <dgm:cxn modelId="{6DDFACC8-FE18-4F64-A44A-44DF6471924C}" type="presParOf" srcId="{5EB330C2-156A-46FF-8416-77162E4B1C78}" destId="{ACA3CA51-990F-4474-A31F-BDF2DAD9E3C8}" srcOrd="1" destOrd="0" presId="urn:microsoft.com/office/officeart/2005/8/layout/radial2"/>
    <dgm:cxn modelId="{8C06CC45-03B3-4FEE-9307-BDAEB0096AF6}" type="presParOf" srcId="{DC1EB6B2-49B6-439F-94D6-19B55BCDA4AD}" destId="{2ED677D6-C6FD-4037-8923-7E9F0183F211}" srcOrd="5" destOrd="0" presId="urn:microsoft.com/office/officeart/2005/8/layout/radial2"/>
    <dgm:cxn modelId="{39E3AF6B-1587-4745-8C77-A8EDB8C8E3EC}" type="presParOf" srcId="{DC1EB6B2-49B6-439F-94D6-19B55BCDA4AD}" destId="{96B66B9B-901E-4046-B62A-27289E646710}" srcOrd="6" destOrd="0" presId="urn:microsoft.com/office/officeart/2005/8/layout/radial2"/>
    <dgm:cxn modelId="{FC802FEC-9917-4DDB-B90D-DF87B3B0FBB0}" type="presParOf" srcId="{96B66B9B-901E-4046-B62A-27289E646710}" destId="{896DC0A7-F5A2-460D-9DA2-C1F68DD24096}" srcOrd="0" destOrd="0" presId="urn:microsoft.com/office/officeart/2005/8/layout/radial2"/>
    <dgm:cxn modelId="{C2AF7132-401B-4D09-B611-2AD4D2BC0239}" type="presParOf" srcId="{96B66B9B-901E-4046-B62A-27289E646710}" destId="{915D1EB2-A13F-431A-ACC4-888B944CFF65}" srcOrd="1" destOrd="0" presId="urn:microsoft.com/office/officeart/2005/8/layout/radial2"/>
    <dgm:cxn modelId="{739242BD-8027-41A3-811C-51EF5FD93830}" type="presParOf" srcId="{DC1EB6B2-49B6-439F-94D6-19B55BCDA4AD}" destId="{F3930287-4A2F-4DA1-8C9A-9A25158AF025}" srcOrd="7" destOrd="0" presId="urn:microsoft.com/office/officeart/2005/8/layout/radial2"/>
    <dgm:cxn modelId="{8C40F561-A241-4929-B81C-E8C5C4A06172}" type="presParOf" srcId="{DC1EB6B2-49B6-439F-94D6-19B55BCDA4AD}" destId="{6938C4CE-4F95-4964-A9C8-7F961F186F6D}" srcOrd="8" destOrd="0" presId="urn:microsoft.com/office/officeart/2005/8/layout/radial2"/>
    <dgm:cxn modelId="{E7333ADD-9EA1-4F90-AC43-10C9544118CF}" type="presParOf" srcId="{6938C4CE-4F95-4964-A9C8-7F961F186F6D}" destId="{E2430D40-E604-4691-A966-18F3F646F14A}" srcOrd="0" destOrd="0" presId="urn:microsoft.com/office/officeart/2005/8/layout/radial2"/>
    <dgm:cxn modelId="{1DFB7E75-71D8-4AD5-8A33-ED043C2B66FF}" type="presParOf" srcId="{6938C4CE-4F95-4964-A9C8-7F961F186F6D}" destId="{D262337F-79A8-4427-948A-91281E7CD21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930287-4A2F-4DA1-8C9A-9A25158AF025}">
      <dsp:nvSpPr>
        <dsp:cNvPr id="0" name=""/>
        <dsp:cNvSpPr/>
      </dsp:nvSpPr>
      <dsp:spPr>
        <a:xfrm rot="3682142">
          <a:off x="2553323" y="3201501"/>
          <a:ext cx="843747" cy="38583"/>
        </a:xfrm>
        <a:custGeom>
          <a:avLst/>
          <a:gdLst/>
          <a:ahLst/>
          <a:cxnLst/>
          <a:rect l="0" t="0" r="0" b="0"/>
          <a:pathLst>
            <a:path>
              <a:moveTo>
                <a:pt x="0" y="19291"/>
              </a:moveTo>
              <a:lnTo>
                <a:pt x="843747" y="19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677D6-C6FD-4037-8923-7E9F0183F211}">
      <dsp:nvSpPr>
        <dsp:cNvPr id="0" name=""/>
        <dsp:cNvSpPr/>
      </dsp:nvSpPr>
      <dsp:spPr>
        <a:xfrm rot="1312137">
          <a:off x="3016564" y="2593944"/>
          <a:ext cx="603474" cy="38583"/>
        </a:xfrm>
        <a:custGeom>
          <a:avLst/>
          <a:gdLst/>
          <a:ahLst/>
          <a:cxnLst/>
          <a:rect l="0" t="0" r="0" b="0"/>
          <a:pathLst>
            <a:path>
              <a:moveTo>
                <a:pt x="0" y="19291"/>
              </a:moveTo>
              <a:lnTo>
                <a:pt x="603474" y="19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FBB6B-8335-4698-9A5E-348F3AFCC1D5}">
      <dsp:nvSpPr>
        <dsp:cNvPr id="0" name=""/>
        <dsp:cNvSpPr/>
      </dsp:nvSpPr>
      <dsp:spPr>
        <a:xfrm rot="20287863">
          <a:off x="3016564" y="1900282"/>
          <a:ext cx="603474" cy="38583"/>
        </a:xfrm>
        <a:custGeom>
          <a:avLst/>
          <a:gdLst/>
          <a:ahLst/>
          <a:cxnLst/>
          <a:rect l="0" t="0" r="0" b="0"/>
          <a:pathLst>
            <a:path>
              <a:moveTo>
                <a:pt x="0" y="19291"/>
              </a:moveTo>
              <a:lnTo>
                <a:pt x="603474" y="19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B6622-0594-4EE6-97B2-C97F973E23C6}">
      <dsp:nvSpPr>
        <dsp:cNvPr id="0" name=""/>
        <dsp:cNvSpPr/>
      </dsp:nvSpPr>
      <dsp:spPr>
        <a:xfrm rot="17917858">
          <a:off x="2553323" y="1292725"/>
          <a:ext cx="843747" cy="38583"/>
        </a:xfrm>
        <a:custGeom>
          <a:avLst/>
          <a:gdLst/>
          <a:ahLst/>
          <a:cxnLst/>
          <a:rect l="0" t="0" r="0" b="0"/>
          <a:pathLst>
            <a:path>
              <a:moveTo>
                <a:pt x="0" y="19291"/>
              </a:moveTo>
              <a:lnTo>
                <a:pt x="843747" y="19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CB2A27-A260-4C5B-A2D0-10B9BD7EFD90}">
      <dsp:nvSpPr>
        <dsp:cNvPr id="0" name=""/>
        <dsp:cNvSpPr/>
      </dsp:nvSpPr>
      <dsp:spPr>
        <a:xfrm>
          <a:off x="1619749" y="1431977"/>
          <a:ext cx="1668856" cy="166885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668A7D-121D-4FA5-92F5-DAAFCAF123FE}">
      <dsp:nvSpPr>
        <dsp:cNvPr id="0" name=""/>
        <dsp:cNvSpPr/>
      </dsp:nvSpPr>
      <dsp:spPr>
        <a:xfrm>
          <a:off x="2916585" y="1633"/>
          <a:ext cx="1001313" cy="1001313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sz="43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063224" y="148272"/>
        <a:ext cx="708035" cy="708035"/>
      </dsp:txXfrm>
    </dsp:sp>
    <dsp:sp modelId="{08816296-D7CF-4D33-985D-76BD698A45BD}">
      <dsp:nvSpPr>
        <dsp:cNvPr id="0" name=""/>
        <dsp:cNvSpPr/>
      </dsp:nvSpPr>
      <dsp:spPr>
        <a:xfrm>
          <a:off x="4018030" y="1633"/>
          <a:ext cx="1501970" cy="1001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sz="33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4018030" y="1633"/>
        <a:ext cx="1501970" cy="1001313"/>
      </dsp:txXfrm>
    </dsp:sp>
    <dsp:sp modelId="{A2789E8C-918D-4B74-B7B8-460B8B84607F}">
      <dsp:nvSpPr>
        <dsp:cNvPr id="0" name=""/>
        <dsp:cNvSpPr/>
      </dsp:nvSpPr>
      <dsp:spPr>
        <a:xfrm>
          <a:off x="3562296" y="1120037"/>
          <a:ext cx="1001313" cy="1001313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sz="43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708935" y="1266676"/>
        <a:ext cx="708035" cy="708035"/>
      </dsp:txXfrm>
    </dsp:sp>
    <dsp:sp modelId="{ACA3CA51-990F-4474-A31F-BDF2DAD9E3C8}">
      <dsp:nvSpPr>
        <dsp:cNvPr id="0" name=""/>
        <dsp:cNvSpPr/>
      </dsp:nvSpPr>
      <dsp:spPr>
        <a:xfrm>
          <a:off x="4663741" y="1120037"/>
          <a:ext cx="1501970" cy="1001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sz="33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4663741" y="1120037"/>
        <a:ext cx="1501970" cy="1001313"/>
      </dsp:txXfrm>
    </dsp:sp>
    <dsp:sp modelId="{896DC0A7-F5A2-460D-9DA2-C1F68DD24096}">
      <dsp:nvSpPr>
        <dsp:cNvPr id="0" name=""/>
        <dsp:cNvSpPr/>
      </dsp:nvSpPr>
      <dsp:spPr>
        <a:xfrm>
          <a:off x="3562296" y="2411459"/>
          <a:ext cx="1001313" cy="1001313"/>
        </a:xfrm>
        <a:prstGeom prst="ellipse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 sz="4300" kern="120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708935" y="2558098"/>
        <a:ext cx="708035" cy="708035"/>
      </dsp:txXfrm>
    </dsp:sp>
    <dsp:sp modelId="{915D1EB2-A13F-431A-ACC4-888B944CFF65}">
      <dsp:nvSpPr>
        <dsp:cNvPr id="0" name=""/>
        <dsp:cNvSpPr/>
      </dsp:nvSpPr>
      <dsp:spPr>
        <a:xfrm>
          <a:off x="4663741" y="2411459"/>
          <a:ext cx="1501970" cy="1001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sz="33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4663741" y="2411459"/>
        <a:ext cx="1501970" cy="1001313"/>
      </dsp:txXfrm>
    </dsp:sp>
    <dsp:sp modelId="{E2430D40-E604-4691-A966-18F3F646F14A}">
      <dsp:nvSpPr>
        <dsp:cNvPr id="0" name=""/>
        <dsp:cNvSpPr/>
      </dsp:nvSpPr>
      <dsp:spPr>
        <a:xfrm>
          <a:off x="2916585" y="3529864"/>
          <a:ext cx="1001313" cy="1001313"/>
        </a:xfrm>
        <a:prstGeom prst="ellips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sz="43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063224" y="3676503"/>
        <a:ext cx="708035" cy="708035"/>
      </dsp:txXfrm>
    </dsp:sp>
    <dsp:sp modelId="{D262337F-79A8-4427-948A-91281E7CD211}">
      <dsp:nvSpPr>
        <dsp:cNvPr id="0" name=""/>
        <dsp:cNvSpPr/>
      </dsp:nvSpPr>
      <dsp:spPr>
        <a:xfrm>
          <a:off x="4018030" y="3529864"/>
          <a:ext cx="1501970" cy="1001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sz="33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4018030" y="3529864"/>
        <a:ext cx="1501970" cy="10013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416627" y="2955444"/>
            <a:ext cx="3448595" cy="3223287"/>
          </a:xfrm>
          <a:prstGeom prst="noSmoking">
            <a:avLst>
              <a:gd name="adj" fmla="val 12675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6368" l="4292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653" y="3220536"/>
            <a:ext cx="2218367" cy="183515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6368" l="4292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52529">
            <a:off x="1168450" y="4182888"/>
            <a:ext cx="2110114" cy="174559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6368" l="4292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244" y="5055687"/>
            <a:ext cx="1771782" cy="146571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6368" l="4292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6208">
            <a:off x="5598555" y="2636998"/>
            <a:ext cx="1976228" cy="163484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6368" l="4292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89191">
            <a:off x="1380305" y="1986845"/>
            <a:ext cx="2211564" cy="1829523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6368" l="4292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000" y="3905552"/>
            <a:ext cx="2082937" cy="17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新細明" panose="020B0609010101010101" pitchFamily="49" charset="-120"/>
                <a:ea typeface="文鼎新細明" panose="020B0609010101010101" pitchFamily="49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文鼎新細明" panose="020B0609010101010101" pitchFamily="49" charset="-120"/>
              <a:ea typeface="文鼎新細明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41022085"/>
              </p:ext>
            </p:extLst>
          </p:nvPr>
        </p:nvGraphicFramePr>
        <p:xfrm>
          <a:off x="875212" y="1476103"/>
          <a:ext cx="7785462" cy="4532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26431" y="4402182"/>
            <a:ext cx="2886891" cy="2246811"/>
          </a:xfrm>
          <a:prstGeom prst="rightArrow">
            <a:avLst>
              <a:gd name="adj1" fmla="val 50000"/>
              <a:gd name="adj2" fmla="val 42114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rgbClr val="FFC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Righ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文鼎甜妞體P</vt:lpstr>
      <vt:lpstr>文鼎粗鋼筆行楷</vt:lpstr>
      <vt:lpstr>文鼎新細明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2019-10-21T05:58:11Z</dcterms:modified>
</cp:coreProperties>
</file>