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99CC"/>
    <a:srgbClr val="9999FF"/>
    <a:srgbClr val="FF6699"/>
    <a:srgbClr val="FF9900"/>
    <a:srgbClr val="FF0066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1B9AD2-D16F-41FC-A6DC-4729DD378A2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25F75037-EF42-44B8-81B0-C35645EC1991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巡</a:t>
          </a:r>
          <a:endParaRPr lang="zh-TW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6C732A27-BC21-4ADB-B0E6-53CEE42A6A7F}" type="parTrans" cxnId="{55D22A4F-534C-4346-8CD3-9480B0666AE2}">
      <dgm:prSet/>
      <dgm:spPr/>
      <dgm:t>
        <a:bodyPr/>
        <a:lstStyle/>
        <a:p>
          <a:endParaRPr lang="zh-TW" altLang="en-US"/>
        </a:p>
      </dgm:t>
    </dgm:pt>
    <dgm:pt modelId="{E6511387-082D-48E1-8987-4F7703D8F846}" type="sibTrans" cxnId="{55D22A4F-534C-4346-8CD3-9480B0666AE2}">
      <dgm:prSet/>
      <dgm:spPr/>
      <dgm:t>
        <a:bodyPr/>
        <a:lstStyle/>
        <a:p>
          <a:endParaRPr lang="zh-TW" altLang="en-US"/>
        </a:p>
      </dgm:t>
    </dgm:pt>
    <dgm:pt modelId="{B3E54919-6A10-401A-951F-E6EDC0624CC9}">
      <dgm:prSet/>
      <dgm:spPr/>
      <dgm:t>
        <a:bodyPr/>
        <a:lstStyle/>
        <a:p>
          <a:pPr rtl="0"/>
          <a:r>
            <a:rPr lang="zh-TW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巡檢容器</a:t>
          </a:r>
          <a:endParaRPr lang="zh-TW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FAE9E55C-0A23-4442-B8C7-FA0578A0C971}" type="parTrans" cxnId="{87D9B478-8C35-428E-B4F9-60B9B2FE34B8}">
      <dgm:prSet/>
      <dgm:spPr/>
      <dgm:t>
        <a:bodyPr/>
        <a:lstStyle/>
        <a:p>
          <a:endParaRPr lang="zh-TW" altLang="en-US"/>
        </a:p>
      </dgm:t>
    </dgm:pt>
    <dgm:pt modelId="{40633CC8-24A5-4D1C-8F9E-727C01DA1B35}" type="sibTrans" cxnId="{87D9B478-8C35-428E-B4F9-60B9B2FE34B8}">
      <dgm:prSet/>
      <dgm:spPr/>
      <dgm:t>
        <a:bodyPr/>
        <a:lstStyle/>
        <a:p>
          <a:endParaRPr lang="zh-TW" altLang="en-US"/>
        </a:p>
      </dgm:t>
    </dgm:pt>
    <dgm:pt modelId="{DF9462A4-4E01-474E-8D08-D5E018EA03E9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倒</a:t>
          </a:r>
          <a:endParaRPr lang="zh-TW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FC57BD3F-D8A5-4980-86DD-178776173D90}" type="parTrans" cxnId="{98FB2F5A-A022-4669-9924-00380779B128}">
      <dgm:prSet/>
      <dgm:spPr/>
      <dgm:t>
        <a:bodyPr/>
        <a:lstStyle/>
        <a:p>
          <a:endParaRPr lang="zh-TW" altLang="en-US"/>
        </a:p>
      </dgm:t>
    </dgm:pt>
    <dgm:pt modelId="{7765015F-5A47-4BF4-AF6A-E4BB1E941D66}" type="sibTrans" cxnId="{98FB2F5A-A022-4669-9924-00380779B128}">
      <dgm:prSet/>
      <dgm:spPr/>
      <dgm:t>
        <a:bodyPr/>
        <a:lstStyle/>
        <a:p>
          <a:endParaRPr lang="zh-TW" altLang="en-US"/>
        </a:p>
      </dgm:t>
    </dgm:pt>
    <dgm:pt modelId="{0EC3C776-95E2-461E-AB1E-31582EABF97A}">
      <dgm:prSet/>
      <dgm:spPr/>
      <dgm:t>
        <a:bodyPr/>
        <a:lstStyle/>
        <a:p>
          <a:pPr rtl="0"/>
          <a:r>
            <a:rPr lang="zh-TW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倒掉積水</a:t>
          </a:r>
          <a:endParaRPr lang="zh-TW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9E73B9F1-FDF5-4100-BEBF-804C3967906A}" type="parTrans" cxnId="{2C6C3E1F-0557-4CD4-9A1D-900C217DC7CB}">
      <dgm:prSet/>
      <dgm:spPr/>
      <dgm:t>
        <a:bodyPr/>
        <a:lstStyle/>
        <a:p>
          <a:endParaRPr lang="zh-TW" altLang="en-US"/>
        </a:p>
      </dgm:t>
    </dgm:pt>
    <dgm:pt modelId="{FA850529-995C-4E75-BD1F-595AC1040E39}" type="sibTrans" cxnId="{2C6C3E1F-0557-4CD4-9A1D-900C217DC7CB}">
      <dgm:prSet/>
      <dgm:spPr/>
      <dgm:t>
        <a:bodyPr/>
        <a:lstStyle/>
        <a:p>
          <a:endParaRPr lang="zh-TW" altLang="en-US"/>
        </a:p>
      </dgm:t>
    </dgm:pt>
    <dgm:pt modelId="{CB5C226A-29A9-42F1-B841-CDFD41628E5A}">
      <dgm:prSet/>
      <dgm:spPr/>
      <dgm:t>
        <a:bodyPr/>
        <a:lstStyle/>
        <a:p>
          <a:pPr rtl="0"/>
          <a:r>
            <a:rPr lang="zh-TW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清</a:t>
          </a:r>
          <a:endParaRPr lang="zh-TW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C9B00D80-49B7-4D5B-AE1D-AAD4350BD15D}" type="parTrans" cxnId="{0C5C737F-6881-4C27-A53F-574C9119B3C7}">
      <dgm:prSet/>
      <dgm:spPr/>
      <dgm:t>
        <a:bodyPr/>
        <a:lstStyle/>
        <a:p>
          <a:endParaRPr lang="zh-TW" altLang="en-US"/>
        </a:p>
      </dgm:t>
    </dgm:pt>
    <dgm:pt modelId="{95C67EF8-DC38-4F79-B81B-E78637F9B7AB}" type="sibTrans" cxnId="{0C5C737F-6881-4C27-A53F-574C9119B3C7}">
      <dgm:prSet/>
      <dgm:spPr/>
      <dgm:t>
        <a:bodyPr/>
        <a:lstStyle/>
        <a:p>
          <a:endParaRPr lang="zh-TW" altLang="en-US"/>
        </a:p>
      </dgm:t>
    </dgm:pt>
    <dgm:pt modelId="{D47127A1-B8D8-489C-9089-471E93887E48}">
      <dgm:prSet/>
      <dgm:spPr/>
      <dgm:t>
        <a:bodyPr/>
        <a:lstStyle/>
        <a:p>
          <a:pPr rtl="0"/>
          <a:r>
            <a:rPr lang="zh-TW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清潔容器</a:t>
          </a:r>
          <a:endParaRPr lang="zh-TW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1CBFE325-0C8C-4AEC-BC8E-368279152D48}" type="parTrans" cxnId="{B270D875-699C-4EC3-A950-C62AD113E148}">
      <dgm:prSet/>
      <dgm:spPr/>
      <dgm:t>
        <a:bodyPr/>
        <a:lstStyle/>
        <a:p>
          <a:endParaRPr lang="zh-TW" altLang="en-US"/>
        </a:p>
      </dgm:t>
    </dgm:pt>
    <dgm:pt modelId="{BFACD887-5659-4638-A87B-B48546FC2B91}" type="sibTrans" cxnId="{B270D875-699C-4EC3-A950-C62AD113E148}">
      <dgm:prSet/>
      <dgm:spPr/>
      <dgm:t>
        <a:bodyPr/>
        <a:lstStyle/>
        <a:p>
          <a:endParaRPr lang="zh-TW" altLang="en-US"/>
        </a:p>
      </dgm:t>
    </dgm:pt>
    <dgm:pt modelId="{89EDD06F-8773-4DE4-AC17-399DDC37A12C}">
      <dgm:prSet/>
      <dgm:spPr>
        <a:solidFill>
          <a:srgbClr val="3399FF"/>
        </a:solidFill>
      </dgm:spPr>
      <dgm:t>
        <a:bodyPr/>
        <a:lstStyle/>
        <a:p>
          <a:pPr rtl="0"/>
          <a:r>
            <a:rPr lang="zh-TW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刷</a:t>
          </a:r>
          <a:endParaRPr lang="zh-TW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804FC445-46DB-4FB4-9EA9-21FBA1EF9650}" type="parTrans" cxnId="{02B19398-FFEE-448E-98C4-05DA43719D81}">
      <dgm:prSet/>
      <dgm:spPr/>
      <dgm:t>
        <a:bodyPr/>
        <a:lstStyle/>
        <a:p>
          <a:endParaRPr lang="zh-TW" altLang="en-US"/>
        </a:p>
      </dgm:t>
    </dgm:pt>
    <dgm:pt modelId="{FCBC42BF-1C58-4406-8337-FCD719943AC1}" type="sibTrans" cxnId="{02B19398-FFEE-448E-98C4-05DA43719D81}">
      <dgm:prSet/>
      <dgm:spPr/>
      <dgm:t>
        <a:bodyPr/>
        <a:lstStyle/>
        <a:p>
          <a:endParaRPr lang="zh-TW" altLang="en-US"/>
        </a:p>
      </dgm:t>
    </dgm:pt>
    <dgm:pt modelId="{3DB43659-052D-4436-911C-7C9EBD1E410C}">
      <dgm:prSet/>
      <dgm:spPr/>
      <dgm:t>
        <a:bodyPr/>
        <a:lstStyle/>
        <a:p>
          <a:pPr rtl="0"/>
          <a:r>
            <a:rPr lang="zh-TW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刷除蟲卵</a:t>
          </a:r>
          <a:endParaRPr lang="zh-TW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gm:t>
    </dgm:pt>
    <dgm:pt modelId="{54A2C288-AE65-49A2-98E4-74E4CBB7545F}" type="parTrans" cxnId="{3C067090-19BF-4ADF-93C6-C450A5760A8C}">
      <dgm:prSet/>
      <dgm:spPr/>
      <dgm:t>
        <a:bodyPr/>
        <a:lstStyle/>
        <a:p>
          <a:endParaRPr lang="zh-TW" altLang="en-US"/>
        </a:p>
      </dgm:t>
    </dgm:pt>
    <dgm:pt modelId="{5F4D9E4C-664D-4731-8F3D-B3EB1802E72D}" type="sibTrans" cxnId="{3C067090-19BF-4ADF-93C6-C450A5760A8C}">
      <dgm:prSet/>
      <dgm:spPr/>
      <dgm:t>
        <a:bodyPr/>
        <a:lstStyle/>
        <a:p>
          <a:endParaRPr lang="zh-TW" altLang="en-US"/>
        </a:p>
      </dgm:t>
    </dgm:pt>
    <dgm:pt modelId="{87E15621-EC8C-419C-B3AC-763573732558}" type="pres">
      <dgm:prSet presAssocID="{D01B9AD2-D16F-41FC-A6DC-4729DD378A2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C4FACD0-6F67-4D76-9CCE-DF3F967F23CE}" type="pres">
      <dgm:prSet presAssocID="{D01B9AD2-D16F-41FC-A6DC-4729DD378A27}" presName="cycle" presStyleCnt="0"/>
      <dgm:spPr/>
    </dgm:pt>
    <dgm:pt modelId="{B1D37FCD-CFF5-4448-831E-9B4BC59BF4C8}" type="pres">
      <dgm:prSet presAssocID="{D01B9AD2-D16F-41FC-A6DC-4729DD378A27}" presName="centerShape" presStyleCnt="0"/>
      <dgm:spPr/>
    </dgm:pt>
    <dgm:pt modelId="{09C4EB33-ECA5-45E2-92F0-CC80D3DEB36E}" type="pres">
      <dgm:prSet presAssocID="{D01B9AD2-D16F-41FC-A6DC-4729DD378A27}" presName="connSite" presStyleLbl="node1" presStyleIdx="0" presStyleCnt="5"/>
      <dgm:spPr/>
    </dgm:pt>
    <dgm:pt modelId="{1BAE1A3B-0290-4862-8651-CA1BDA052860}" type="pres">
      <dgm:prSet presAssocID="{D01B9AD2-D16F-41FC-A6DC-4729DD378A27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3639550-70F2-40BE-B198-A2B3BC92025C}" type="pres">
      <dgm:prSet presAssocID="{6C732A27-BC21-4ADB-B0E6-53CEE42A6A7F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59557B7F-56FD-4336-81E9-10A6A86F26F3}" type="pres">
      <dgm:prSet presAssocID="{25F75037-EF42-44B8-81B0-C35645EC1991}" presName="node" presStyleCnt="0"/>
      <dgm:spPr/>
    </dgm:pt>
    <dgm:pt modelId="{1CC9B9AC-2316-454A-8B4D-5DCBADAB3117}" type="pres">
      <dgm:prSet presAssocID="{25F75037-EF42-44B8-81B0-C35645EC1991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9F25DE-35AE-4F42-99A4-61C13C19F841}" type="pres">
      <dgm:prSet presAssocID="{25F75037-EF42-44B8-81B0-C35645EC1991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ACD068F-C31F-47E3-ACEB-F9BAF3D99A12}" type="pres">
      <dgm:prSet presAssocID="{FC57BD3F-D8A5-4980-86DD-178776173D90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8A42FD3A-F23E-4FA8-80F3-DDE909F286CE}" type="pres">
      <dgm:prSet presAssocID="{DF9462A4-4E01-474E-8D08-D5E018EA03E9}" presName="node" presStyleCnt="0"/>
      <dgm:spPr/>
    </dgm:pt>
    <dgm:pt modelId="{2096FD3F-89F8-4D3F-8D4B-D0C2297FF3B9}" type="pres">
      <dgm:prSet presAssocID="{DF9462A4-4E01-474E-8D08-D5E018EA03E9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FDEDD1-0212-42CC-B445-21EBABEDE1E4}" type="pres">
      <dgm:prSet presAssocID="{DF9462A4-4E01-474E-8D08-D5E018EA03E9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99ED26-5F97-4B0A-8356-17D8E6FB334C}" type="pres">
      <dgm:prSet presAssocID="{C9B00D80-49B7-4D5B-AE1D-AAD4350BD15D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B1BDCC82-5F81-4FF9-8F12-80BCEBE79059}" type="pres">
      <dgm:prSet presAssocID="{CB5C226A-29A9-42F1-B841-CDFD41628E5A}" presName="node" presStyleCnt="0"/>
      <dgm:spPr/>
    </dgm:pt>
    <dgm:pt modelId="{090AB341-FCE2-432B-8564-E6011E86CE07}" type="pres">
      <dgm:prSet presAssocID="{CB5C226A-29A9-42F1-B841-CDFD41628E5A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5B7339-53F3-4936-8C55-835DF2CB7C22}" type="pres">
      <dgm:prSet presAssocID="{CB5C226A-29A9-42F1-B841-CDFD41628E5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334F898-A673-45B4-9F0A-D2097E54B71C}" type="pres">
      <dgm:prSet presAssocID="{804FC445-46DB-4FB4-9EA9-21FBA1EF9650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6E89E521-EC7A-41F8-834B-D5E2A7DBA102}" type="pres">
      <dgm:prSet presAssocID="{89EDD06F-8773-4DE4-AC17-399DDC37A12C}" presName="node" presStyleCnt="0"/>
      <dgm:spPr/>
    </dgm:pt>
    <dgm:pt modelId="{9687CA48-EBBE-4DE2-B33F-60AA2B30A82F}" type="pres">
      <dgm:prSet presAssocID="{89EDD06F-8773-4DE4-AC17-399DDC37A12C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0D7418-0282-4F93-9E86-95E0901FC280}" type="pres">
      <dgm:prSet presAssocID="{89EDD06F-8773-4DE4-AC17-399DDC37A12C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C6C3E1F-0557-4CD4-9A1D-900C217DC7CB}" srcId="{DF9462A4-4E01-474E-8D08-D5E018EA03E9}" destId="{0EC3C776-95E2-461E-AB1E-31582EABF97A}" srcOrd="0" destOrd="0" parTransId="{9E73B9F1-FDF5-4100-BEBF-804C3967906A}" sibTransId="{FA850529-995C-4E75-BD1F-595AC1040E39}"/>
    <dgm:cxn modelId="{4385E658-7837-4F52-8CAB-6A26D74EB19D}" type="presOf" srcId="{0EC3C776-95E2-461E-AB1E-31582EABF97A}" destId="{9CFDEDD1-0212-42CC-B445-21EBABEDE1E4}" srcOrd="0" destOrd="0" presId="urn:microsoft.com/office/officeart/2005/8/layout/radial2"/>
    <dgm:cxn modelId="{4BB882CC-EDB9-47A8-BE92-DB198F2D6597}" type="presOf" srcId="{CB5C226A-29A9-42F1-B841-CDFD41628E5A}" destId="{090AB341-FCE2-432B-8564-E6011E86CE07}" srcOrd="0" destOrd="0" presId="urn:microsoft.com/office/officeart/2005/8/layout/radial2"/>
    <dgm:cxn modelId="{C7A7AE85-6C1A-4A69-967A-FFD5E4B662BE}" type="presOf" srcId="{B3E54919-6A10-401A-951F-E6EDC0624CC9}" destId="{6E9F25DE-35AE-4F42-99A4-61C13C19F841}" srcOrd="0" destOrd="0" presId="urn:microsoft.com/office/officeart/2005/8/layout/radial2"/>
    <dgm:cxn modelId="{98FCC7E8-09EA-4EE9-BC1F-799AF6773B7E}" type="presOf" srcId="{6C732A27-BC21-4ADB-B0E6-53CEE42A6A7F}" destId="{83639550-70F2-40BE-B198-A2B3BC92025C}" srcOrd="0" destOrd="0" presId="urn:microsoft.com/office/officeart/2005/8/layout/radial2"/>
    <dgm:cxn modelId="{C962A891-2ACE-4618-8D6C-8E7C62079461}" type="presOf" srcId="{FC57BD3F-D8A5-4980-86DD-178776173D90}" destId="{2ACD068F-C31F-47E3-ACEB-F9BAF3D99A12}" srcOrd="0" destOrd="0" presId="urn:microsoft.com/office/officeart/2005/8/layout/radial2"/>
    <dgm:cxn modelId="{98FB2F5A-A022-4669-9924-00380779B128}" srcId="{D01B9AD2-D16F-41FC-A6DC-4729DD378A27}" destId="{DF9462A4-4E01-474E-8D08-D5E018EA03E9}" srcOrd="1" destOrd="0" parTransId="{FC57BD3F-D8A5-4980-86DD-178776173D90}" sibTransId="{7765015F-5A47-4BF4-AF6A-E4BB1E941D66}"/>
    <dgm:cxn modelId="{87D9B478-8C35-428E-B4F9-60B9B2FE34B8}" srcId="{25F75037-EF42-44B8-81B0-C35645EC1991}" destId="{B3E54919-6A10-401A-951F-E6EDC0624CC9}" srcOrd="0" destOrd="0" parTransId="{FAE9E55C-0A23-4442-B8C7-FA0578A0C971}" sibTransId="{40633CC8-24A5-4D1C-8F9E-727C01DA1B35}"/>
    <dgm:cxn modelId="{02E8E580-C8E0-4702-80DA-E3B5171A9D3D}" type="presOf" srcId="{C9B00D80-49B7-4D5B-AE1D-AAD4350BD15D}" destId="{0999ED26-5F97-4B0A-8356-17D8E6FB334C}" srcOrd="0" destOrd="0" presId="urn:microsoft.com/office/officeart/2005/8/layout/radial2"/>
    <dgm:cxn modelId="{25F20327-FF2B-4DC3-A5C0-0DF3F36EC5F3}" type="presOf" srcId="{804FC445-46DB-4FB4-9EA9-21FBA1EF9650}" destId="{1334F898-A673-45B4-9F0A-D2097E54B71C}" srcOrd="0" destOrd="0" presId="urn:microsoft.com/office/officeart/2005/8/layout/radial2"/>
    <dgm:cxn modelId="{0C5C737F-6881-4C27-A53F-574C9119B3C7}" srcId="{D01B9AD2-D16F-41FC-A6DC-4729DD378A27}" destId="{CB5C226A-29A9-42F1-B841-CDFD41628E5A}" srcOrd="2" destOrd="0" parTransId="{C9B00D80-49B7-4D5B-AE1D-AAD4350BD15D}" sibTransId="{95C67EF8-DC38-4F79-B81B-E78637F9B7AB}"/>
    <dgm:cxn modelId="{3C067090-19BF-4ADF-93C6-C450A5760A8C}" srcId="{89EDD06F-8773-4DE4-AC17-399DDC37A12C}" destId="{3DB43659-052D-4436-911C-7C9EBD1E410C}" srcOrd="0" destOrd="0" parTransId="{54A2C288-AE65-49A2-98E4-74E4CBB7545F}" sibTransId="{5F4D9E4C-664D-4731-8F3D-B3EB1802E72D}"/>
    <dgm:cxn modelId="{F0752F5B-101E-486F-AC0C-D557BF5FCF7B}" type="presOf" srcId="{DF9462A4-4E01-474E-8D08-D5E018EA03E9}" destId="{2096FD3F-89F8-4D3F-8D4B-D0C2297FF3B9}" srcOrd="0" destOrd="0" presId="urn:microsoft.com/office/officeart/2005/8/layout/radial2"/>
    <dgm:cxn modelId="{6CC92A09-FED5-41FC-B699-45EA9B25443D}" type="presOf" srcId="{D01B9AD2-D16F-41FC-A6DC-4729DD378A27}" destId="{87E15621-EC8C-419C-B3AC-763573732558}" srcOrd="0" destOrd="0" presId="urn:microsoft.com/office/officeart/2005/8/layout/radial2"/>
    <dgm:cxn modelId="{F5C6D4B6-8714-42A5-8CBC-44E3DE3E81C8}" type="presOf" srcId="{25F75037-EF42-44B8-81B0-C35645EC1991}" destId="{1CC9B9AC-2316-454A-8B4D-5DCBADAB3117}" srcOrd="0" destOrd="0" presId="urn:microsoft.com/office/officeart/2005/8/layout/radial2"/>
    <dgm:cxn modelId="{55D22A4F-534C-4346-8CD3-9480B0666AE2}" srcId="{D01B9AD2-D16F-41FC-A6DC-4729DD378A27}" destId="{25F75037-EF42-44B8-81B0-C35645EC1991}" srcOrd="0" destOrd="0" parTransId="{6C732A27-BC21-4ADB-B0E6-53CEE42A6A7F}" sibTransId="{E6511387-082D-48E1-8987-4F7703D8F846}"/>
    <dgm:cxn modelId="{B270D875-699C-4EC3-A950-C62AD113E148}" srcId="{CB5C226A-29A9-42F1-B841-CDFD41628E5A}" destId="{D47127A1-B8D8-489C-9089-471E93887E48}" srcOrd="0" destOrd="0" parTransId="{1CBFE325-0C8C-4AEC-BC8E-368279152D48}" sibTransId="{BFACD887-5659-4638-A87B-B48546FC2B91}"/>
    <dgm:cxn modelId="{02B19398-FFEE-448E-98C4-05DA43719D81}" srcId="{D01B9AD2-D16F-41FC-A6DC-4729DD378A27}" destId="{89EDD06F-8773-4DE4-AC17-399DDC37A12C}" srcOrd="3" destOrd="0" parTransId="{804FC445-46DB-4FB4-9EA9-21FBA1EF9650}" sibTransId="{FCBC42BF-1C58-4406-8337-FCD719943AC1}"/>
    <dgm:cxn modelId="{C6E525C7-720F-4132-B01E-AD9A2A595EBD}" type="presOf" srcId="{D47127A1-B8D8-489C-9089-471E93887E48}" destId="{C75B7339-53F3-4936-8C55-835DF2CB7C22}" srcOrd="0" destOrd="0" presId="urn:microsoft.com/office/officeart/2005/8/layout/radial2"/>
    <dgm:cxn modelId="{2AB28BC3-E36D-45CE-B066-F26BA6F92A88}" type="presOf" srcId="{89EDD06F-8773-4DE4-AC17-399DDC37A12C}" destId="{9687CA48-EBBE-4DE2-B33F-60AA2B30A82F}" srcOrd="0" destOrd="0" presId="urn:microsoft.com/office/officeart/2005/8/layout/radial2"/>
    <dgm:cxn modelId="{CF8454FE-C513-4E82-8780-33B607F63A2A}" type="presOf" srcId="{3DB43659-052D-4436-911C-7C9EBD1E410C}" destId="{B20D7418-0282-4F93-9E86-95E0901FC280}" srcOrd="0" destOrd="0" presId="urn:microsoft.com/office/officeart/2005/8/layout/radial2"/>
    <dgm:cxn modelId="{E6EBAEA2-BF5F-493C-B6C5-D6C943F19A80}" type="presParOf" srcId="{87E15621-EC8C-419C-B3AC-763573732558}" destId="{0C4FACD0-6F67-4D76-9CCE-DF3F967F23CE}" srcOrd="0" destOrd="0" presId="urn:microsoft.com/office/officeart/2005/8/layout/radial2"/>
    <dgm:cxn modelId="{639A3F1C-E7ED-4094-ADB0-C5FF8A972FBE}" type="presParOf" srcId="{0C4FACD0-6F67-4D76-9CCE-DF3F967F23CE}" destId="{B1D37FCD-CFF5-4448-831E-9B4BC59BF4C8}" srcOrd="0" destOrd="0" presId="urn:microsoft.com/office/officeart/2005/8/layout/radial2"/>
    <dgm:cxn modelId="{50784CAD-24AD-4AF6-A6B1-D8B6176160B0}" type="presParOf" srcId="{B1D37FCD-CFF5-4448-831E-9B4BC59BF4C8}" destId="{09C4EB33-ECA5-45E2-92F0-CC80D3DEB36E}" srcOrd="0" destOrd="0" presId="urn:microsoft.com/office/officeart/2005/8/layout/radial2"/>
    <dgm:cxn modelId="{A0D13BA4-835E-4F5D-ACF3-172B0CCEE0CF}" type="presParOf" srcId="{B1D37FCD-CFF5-4448-831E-9B4BC59BF4C8}" destId="{1BAE1A3B-0290-4862-8651-CA1BDA052860}" srcOrd="1" destOrd="0" presId="urn:microsoft.com/office/officeart/2005/8/layout/radial2"/>
    <dgm:cxn modelId="{FB8D9A83-D37E-458C-8893-FCAFFE9C5383}" type="presParOf" srcId="{0C4FACD0-6F67-4D76-9CCE-DF3F967F23CE}" destId="{83639550-70F2-40BE-B198-A2B3BC92025C}" srcOrd="1" destOrd="0" presId="urn:microsoft.com/office/officeart/2005/8/layout/radial2"/>
    <dgm:cxn modelId="{B5E3584E-EF48-4F5E-8FC4-9D35ACF422A9}" type="presParOf" srcId="{0C4FACD0-6F67-4D76-9CCE-DF3F967F23CE}" destId="{59557B7F-56FD-4336-81E9-10A6A86F26F3}" srcOrd="2" destOrd="0" presId="urn:microsoft.com/office/officeart/2005/8/layout/radial2"/>
    <dgm:cxn modelId="{8BBCEBC6-8FA9-4DDF-911B-1C2C77946767}" type="presParOf" srcId="{59557B7F-56FD-4336-81E9-10A6A86F26F3}" destId="{1CC9B9AC-2316-454A-8B4D-5DCBADAB3117}" srcOrd="0" destOrd="0" presId="urn:microsoft.com/office/officeart/2005/8/layout/radial2"/>
    <dgm:cxn modelId="{8A5D9763-77E5-40E8-9ACB-BE703219495E}" type="presParOf" srcId="{59557B7F-56FD-4336-81E9-10A6A86F26F3}" destId="{6E9F25DE-35AE-4F42-99A4-61C13C19F841}" srcOrd="1" destOrd="0" presId="urn:microsoft.com/office/officeart/2005/8/layout/radial2"/>
    <dgm:cxn modelId="{98E6AD96-D894-4842-AC1E-5344540771B1}" type="presParOf" srcId="{0C4FACD0-6F67-4D76-9CCE-DF3F967F23CE}" destId="{2ACD068F-C31F-47E3-ACEB-F9BAF3D99A12}" srcOrd="3" destOrd="0" presId="urn:microsoft.com/office/officeart/2005/8/layout/radial2"/>
    <dgm:cxn modelId="{B8D7A907-076F-4468-A470-70349A12A41D}" type="presParOf" srcId="{0C4FACD0-6F67-4D76-9CCE-DF3F967F23CE}" destId="{8A42FD3A-F23E-4FA8-80F3-DDE909F286CE}" srcOrd="4" destOrd="0" presId="urn:microsoft.com/office/officeart/2005/8/layout/radial2"/>
    <dgm:cxn modelId="{520A2A80-4BE5-4557-B5A1-379FF47F1670}" type="presParOf" srcId="{8A42FD3A-F23E-4FA8-80F3-DDE909F286CE}" destId="{2096FD3F-89F8-4D3F-8D4B-D0C2297FF3B9}" srcOrd="0" destOrd="0" presId="urn:microsoft.com/office/officeart/2005/8/layout/radial2"/>
    <dgm:cxn modelId="{DCDF54E4-FA54-493B-948E-E517E898924E}" type="presParOf" srcId="{8A42FD3A-F23E-4FA8-80F3-DDE909F286CE}" destId="{9CFDEDD1-0212-42CC-B445-21EBABEDE1E4}" srcOrd="1" destOrd="0" presId="urn:microsoft.com/office/officeart/2005/8/layout/radial2"/>
    <dgm:cxn modelId="{1EA1CF0C-AB2D-4B6F-9598-9190F5E54327}" type="presParOf" srcId="{0C4FACD0-6F67-4D76-9CCE-DF3F967F23CE}" destId="{0999ED26-5F97-4B0A-8356-17D8E6FB334C}" srcOrd="5" destOrd="0" presId="urn:microsoft.com/office/officeart/2005/8/layout/radial2"/>
    <dgm:cxn modelId="{C1C9630E-6AB1-476C-98A0-D89CF6C4381B}" type="presParOf" srcId="{0C4FACD0-6F67-4D76-9CCE-DF3F967F23CE}" destId="{B1BDCC82-5F81-4FF9-8F12-80BCEBE79059}" srcOrd="6" destOrd="0" presId="urn:microsoft.com/office/officeart/2005/8/layout/radial2"/>
    <dgm:cxn modelId="{F74BEE04-87E2-4D54-98A8-A047D38FE555}" type="presParOf" srcId="{B1BDCC82-5F81-4FF9-8F12-80BCEBE79059}" destId="{090AB341-FCE2-432B-8564-E6011E86CE07}" srcOrd="0" destOrd="0" presId="urn:microsoft.com/office/officeart/2005/8/layout/radial2"/>
    <dgm:cxn modelId="{5E76284F-D43E-45A0-83F6-5A4BF1D3C753}" type="presParOf" srcId="{B1BDCC82-5F81-4FF9-8F12-80BCEBE79059}" destId="{C75B7339-53F3-4936-8C55-835DF2CB7C22}" srcOrd="1" destOrd="0" presId="urn:microsoft.com/office/officeart/2005/8/layout/radial2"/>
    <dgm:cxn modelId="{DD0D8F8B-25B5-4ABD-BB09-D33ED357822B}" type="presParOf" srcId="{0C4FACD0-6F67-4D76-9CCE-DF3F967F23CE}" destId="{1334F898-A673-45B4-9F0A-D2097E54B71C}" srcOrd="7" destOrd="0" presId="urn:microsoft.com/office/officeart/2005/8/layout/radial2"/>
    <dgm:cxn modelId="{97C2F244-A443-4A20-849F-4199E3C065CC}" type="presParOf" srcId="{0C4FACD0-6F67-4D76-9CCE-DF3F967F23CE}" destId="{6E89E521-EC7A-41F8-834B-D5E2A7DBA102}" srcOrd="8" destOrd="0" presId="urn:microsoft.com/office/officeart/2005/8/layout/radial2"/>
    <dgm:cxn modelId="{9015386F-6119-4E38-A34A-61BEAADDBFA2}" type="presParOf" srcId="{6E89E521-EC7A-41F8-834B-D5E2A7DBA102}" destId="{9687CA48-EBBE-4DE2-B33F-60AA2B30A82F}" srcOrd="0" destOrd="0" presId="urn:microsoft.com/office/officeart/2005/8/layout/radial2"/>
    <dgm:cxn modelId="{87CED242-1D7A-4488-B91F-2000026C727F}" type="presParOf" srcId="{6E89E521-EC7A-41F8-834B-D5E2A7DBA102}" destId="{B20D7418-0282-4F93-9E86-95E0901FC28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34F898-A673-45B4-9F0A-D2097E54B71C}">
      <dsp:nvSpPr>
        <dsp:cNvPr id="0" name=""/>
        <dsp:cNvSpPr/>
      </dsp:nvSpPr>
      <dsp:spPr>
        <a:xfrm rot="3682193">
          <a:off x="2299069" y="3213727"/>
          <a:ext cx="847395" cy="41396"/>
        </a:xfrm>
        <a:custGeom>
          <a:avLst/>
          <a:gdLst/>
          <a:ahLst/>
          <a:cxnLst/>
          <a:rect l="0" t="0" r="0" b="0"/>
          <a:pathLst>
            <a:path>
              <a:moveTo>
                <a:pt x="0" y="20698"/>
              </a:moveTo>
              <a:lnTo>
                <a:pt x="847395" y="2069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99ED26-5F97-4B0A-8356-17D8E6FB334C}">
      <dsp:nvSpPr>
        <dsp:cNvPr id="0" name=""/>
        <dsp:cNvSpPr/>
      </dsp:nvSpPr>
      <dsp:spPr>
        <a:xfrm rot="1312162">
          <a:off x="2764362" y="2603499"/>
          <a:ext cx="606045" cy="41396"/>
        </a:xfrm>
        <a:custGeom>
          <a:avLst/>
          <a:gdLst/>
          <a:ahLst/>
          <a:cxnLst/>
          <a:rect l="0" t="0" r="0" b="0"/>
          <a:pathLst>
            <a:path>
              <a:moveTo>
                <a:pt x="0" y="20698"/>
              </a:moveTo>
              <a:lnTo>
                <a:pt x="606045" y="2069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CD068F-C31F-47E3-ACEB-F9BAF3D99A12}">
      <dsp:nvSpPr>
        <dsp:cNvPr id="0" name=""/>
        <dsp:cNvSpPr/>
      </dsp:nvSpPr>
      <dsp:spPr>
        <a:xfrm rot="20287838">
          <a:off x="2764362" y="1906783"/>
          <a:ext cx="606045" cy="41396"/>
        </a:xfrm>
        <a:custGeom>
          <a:avLst/>
          <a:gdLst/>
          <a:ahLst/>
          <a:cxnLst/>
          <a:rect l="0" t="0" r="0" b="0"/>
          <a:pathLst>
            <a:path>
              <a:moveTo>
                <a:pt x="0" y="20698"/>
              </a:moveTo>
              <a:lnTo>
                <a:pt x="606045" y="2069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639550-70F2-40BE-B198-A2B3BC92025C}">
      <dsp:nvSpPr>
        <dsp:cNvPr id="0" name=""/>
        <dsp:cNvSpPr/>
      </dsp:nvSpPr>
      <dsp:spPr>
        <a:xfrm rot="17917807">
          <a:off x="2299069" y="1296556"/>
          <a:ext cx="847395" cy="41396"/>
        </a:xfrm>
        <a:custGeom>
          <a:avLst/>
          <a:gdLst/>
          <a:ahLst/>
          <a:cxnLst/>
          <a:rect l="0" t="0" r="0" b="0"/>
          <a:pathLst>
            <a:path>
              <a:moveTo>
                <a:pt x="0" y="20698"/>
              </a:moveTo>
              <a:lnTo>
                <a:pt x="847395" y="2069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AE1A3B-0290-4862-8651-CA1BDA052860}">
      <dsp:nvSpPr>
        <dsp:cNvPr id="0" name=""/>
        <dsp:cNvSpPr/>
      </dsp:nvSpPr>
      <dsp:spPr>
        <a:xfrm>
          <a:off x="1361343" y="1437707"/>
          <a:ext cx="1676265" cy="167626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C9B9AC-2316-454A-8B4D-5DCBADAB3117}">
      <dsp:nvSpPr>
        <dsp:cNvPr id="0" name=""/>
        <dsp:cNvSpPr/>
      </dsp:nvSpPr>
      <dsp:spPr>
        <a:xfrm>
          <a:off x="2663860" y="1088"/>
          <a:ext cx="1005759" cy="1005759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巡</a:t>
          </a:r>
          <a:endParaRPr lang="zh-TW" sz="4400" kern="1200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2811150" y="148378"/>
        <a:ext cx="711179" cy="711179"/>
      </dsp:txXfrm>
    </dsp:sp>
    <dsp:sp modelId="{6E9F25DE-35AE-4F42-99A4-61C13C19F841}">
      <dsp:nvSpPr>
        <dsp:cNvPr id="0" name=""/>
        <dsp:cNvSpPr/>
      </dsp:nvSpPr>
      <dsp:spPr>
        <a:xfrm>
          <a:off x="3770195" y="1088"/>
          <a:ext cx="1508638" cy="1005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巡檢容器</a:t>
          </a:r>
          <a:endParaRPr lang="zh-TW" sz="3300" kern="1200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3770195" y="1088"/>
        <a:ext cx="1508638" cy="1005759"/>
      </dsp:txXfrm>
    </dsp:sp>
    <dsp:sp modelId="{2096FD3F-89F8-4D3F-8D4B-D0C2297FF3B9}">
      <dsp:nvSpPr>
        <dsp:cNvPr id="0" name=""/>
        <dsp:cNvSpPr/>
      </dsp:nvSpPr>
      <dsp:spPr>
        <a:xfrm>
          <a:off x="3312410" y="1124410"/>
          <a:ext cx="1005759" cy="1005759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倒</a:t>
          </a:r>
          <a:endParaRPr lang="zh-TW" sz="4400" kern="1200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3459700" y="1271700"/>
        <a:ext cx="711179" cy="711179"/>
      </dsp:txXfrm>
    </dsp:sp>
    <dsp:sp modelId="{9CFDEDD1-0212-42CC-B445-21EBABEDE1E4}">
      <dsp:nvSpPr>
        <dsp:cNvPr id="0" name=""/>
        <dsp:cNvSpPr/>
      </dsp:nvSpPr>
      <dsp:spPr>
        <a:xfrm>
          <a:off x="4418745" y="1124410"/>
          <a:ext cx="1508638" cy="1005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倒掉積水</a:t>
          </a:r>
          <a:endParaRPr lang="zh-TW" sz="3300" kern="1200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4418745" y="1124410"/>
        <a:ext cx="1508638" cy="1005759"/>
      </dsp:txXfrm>
    </dsp:sp>
    <dsp:sp modelId="{090AB341-FCE2-432B-8564-E6011E86CE07}">
      <dsp:nvSpPr>
        <dsp:cNvPr id="0" name=""/>
        <dsp:cNvSpPr/>
      </dsp:nvSpPr>
      <dsp:spPr>
        <a:xfrm>
          <a:off x="3312410" y="2421510"/>
          <a:ext cx="1005759" cy="1005759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清</a:t>
          </a:r>
          <a:endParaRPr lang="zh-TW" sz="4400" kern="120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3459700" y="2568800"/>
        <a:ext cx="711179" cy="711179"/>
      </dsp:txXfrm>
    </dsp:sp>
    <dsp:sp modelId="{C75B7339-53F3-4936-8C55-835DF2CB7C22}">
      <dsp:nvSpPr>
        <dsp:cNvPr id="0" name=""/>
        <dsp:cNvSpPr/>
      </dsp:nvSpPr>
      <dsp:spPr>
        <a:xfrm>
          <a:off x="4418745" y="2421510"/>
          <a:ext cx="1508638" cy="1005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清潔容器</a:t>
          </a:r>
          <a:endParaRPr lang="zh-TW" sz="3300" kern="1200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4418745" y="2421510"/>
        <a:ext cx="1508638" cy="1005759"/>
      </dsp:txXfrm>
    </dsp:sp>
    <dsp:sp modelId="{9687CA48-EBBE-4DE2-B33F-60AA2B30A82F}">
      <dsp:nvSpPr>
        <dsp:cNvPr id="0" name=""/>
        <dsp:cNvSpPr/>
      </dsp:nvSpPr>
      <dsp:spPr>
        <a:xfrm>
          <a:off x="2663860" y="3544831"/>
          <a:ext cx="1005759" cy="1005759"/>
        </a:xfrm>
        <a:prstGeom prst="ellipse">
          <a:avLst/>
        </a:prstGeom>
        <a:solidFill>
          <a:srgbClr val="33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400" kern="1200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刷</a:t>
          </a:r>
          <a:endParaRPr lang="zh-TW" sz="4400" kern="1200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2811150" y="3692121"/>
        <a:ext cx="711179" cy="711179"/>
      </dsp:txXfrm>
    </dsp:sp>
    <dsp:sp modelId="{B20D7418-0282-4F93-9E86-95E0901FC280}">
      <dsp:nvSpPr>
        <dsp:cNvPr id="0" name=""/>
        <dsp:cNvSpPr/>
      </dsp:nvSpPr>
      <dsp:spPr>
        <a:xfrm>
          <a:off x="3770195" y="3544831"/>
          <a:ext cx="1508638" cy="1005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ＰＯＰ－４" panose="020B0602010101010101" pitchFamily="34" charset="-120"/>
              <a:ea typeface="文鼎ＰＯＰ－４" panose="020B0602010101010101" pitchFamily="34" charset="-120"/>
            </a:rPr>
            <a:t>刷除蟲卵</a:t>
          </a:r>
          <a:endParaRPr lang="zh-TW" sz="3300" kern="1200" dirty="0">
            <a:latin typeface="文鼎ＰＯＰ－４" panose="020B0602010101010101" pitchFamily="34" charset="-120"/>
            <a:ea typeface="文鼎ＰＯＰ－４" panose="020B0602010101010101" pitchFamily="34" charset="-120"/>
          </a:endParaRPr>
        </a:p>
      </dsp:txBody>
      <dsp:txXfrm>
        <a:off x="3770195" y="3544831"/>
        <a:ext cx="1508638" cy="10057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3033281" y="2955444"/>
            <a:ext cx="3081682" cy="3131847"/>
          </a:xfrm>
          <a:prstGeom prst="noSmoking">
            <a:avLst>
              <a:gd name="adj" fmla="val 1194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6239" l="2575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9954" y="4157226"/>
            <a:ext cx="2072361" cy="171436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6239" l="2575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6848" y="2792010"/>
            <a:ext cx="1848116" cy="152886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318" b="96239" l="2575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4751" y="4688012"/>
            <a:ext cx="1430736" cy="1183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0" y="483004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C000"/>
                </a:solidFill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杜絕孳生源四訣竅</a:t>
            </a:r>
            <a:endParaRPr lang="zh-TW" altLang="en-US" sz="5400" b="1" dirty="0">
              <a:solidFill>
                <a:srgbClr val="FFC000"/>
              </a:solidFill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513785867"/>
              </p:ext>
            </p:extLst>
          </p:nvPr>
        </p:nvGraphicFramePr>
        <p:xfrm>
          <a:off x="522514" y="1875247"/>
          <a:ext cx="7288728" cy="4551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32959" y="4804434"/>
            <a:ext cx="2625636" cy="1412137"/>
          </a:xfrm>
          <a:prstGeom prst="rightArrow">
            <a:avLst/>
          </a:prstGeom>
          <a:solidFill>
            <a:srgbClr val="FF33CC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文鼎ＰＯＰ－４</vt:lpstr>
      <vt:lpstr>文鼎粗圓</vt:lpstr>
      <vt:lpstr>文鼎粗鋼筆行楷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2019-10-21T03:04:26Z</dcterms:modified>
</cp:coreProperties>
</file>