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1" r:id="rId4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C11CD"/>
    <a:srgbClr val="E9F63A"/>
    <a:srgbClr val="FF33CC"/>
    <a:srgbClr val="3399FF"/>
    <a:srgbClr val="FF6699"/>
    <a:srgbClr val="FF9900"/>
    <a:srgbClr val="FF0066"/>
    <a:srgbClr val="9999FF"/>
    <a:srgbClr val="FF99CC"/>
    <a:srgbClr val="FF99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09" autoAdjust="0"/>
    <p:restoredTop sz="94660"/>
  </p:normalViewPr>
  <p:slideViewPr>
    <p:cSldViewPr snapToGrid="0">
      <p:cViewPr varScale="1">
        <p:scale>
          <a:sx n="73" d="100"/>
          <a:sy n="73" d="100"/>
        </p:scale>
        <p:origin x="119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0.png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0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53A5CA9-419A-497E-A2CC-4A9B9017175B}" type="doc">
      <dgm:prSet loTypeId="urn:microsoft.com/office/officeart/2005/8/layout/radial2" loCatId="relationship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zh-TW" altLang="en-US"/>
        </a:p>
      </dgm:t>
    </dgm:pt>
    <dgm:pt modelId="{F3133B24-808E-4A05-B44E-88334EC2E900}">
      <dgm:prSet/>
      <dgm:spPr>
        <a:solidFill>
          <a:srgbClr val="FF0000"/>
        </a:solidFill>
      </dgm:spPr>
      <dgm:t>
        <a:bodyPr/>
        <a:lstStyle/>
        <a:p>
          <a:pPr rtl="0"/>
          <a:r>
            <a:rPr lang="zh-TW" dirty="0" smtClean="0">
              <a:solidFill>
                <a:schemeClr val="tx1">
                  <a:lumMod val="75000"/>
                  <a:lumOff val="25000"/>
                </a:schemeClr>
              </a:solidFill>
              <a:latin typeface="標楷體" panose="03000509000000000000" pitchFamily="65" charset="-120"/>
              <a:ea typeface="標楷體" panose="03000509000000000000" pitchFamily="65" charset="-120"/>
            </a:rPr>
            <a:t>巡</a:t>
          </a:r>
          <a:endParaRPr lang="zh-TW" dirty="0">
            <a:solidFill>
              <a:schemeClr val="tx1">
                <a:lumMod val="75000"/>
                <a:lumOff val="25000"/>
              </a:schemeClr>
            </a:solidFill>
            <a:latin typeface="標楷體" panose="03000509000000000000" pitchFamily="65" charset="-120"/>
            <a:ea typeface="標楷體" panose="03000509000000000000" pitchFamily="65" charset="-120"/>
          </a:endParaRPr>
        </a:p>
      </dgm:t>
    </dgm:pt>
    <dgm:pt modelId="{68BE2CBB-A05A-4E4D-A0B4-03212FAF1FAC}" type="parTrans" cxnId="{F708F860-8412-4C96-9616-ED69857B5DCB}">
      <dgm:prSet/>
      <dgm:spPr/>
      <dgm:t>
        <a:bodyPr/>
        <a:lstStyle/>
        <a:p>
          <a:endParaRPr lang="zh-TW" altLang="en-US"/>
        </a:p>
      </dgm:t>
    </dgm:pt>
    <dgm:pt modelId="{974BD51F-38C7-4DC2-83CD-1D5BECB49E71}" type="sibTrans" cxnId="{F708F860-8412-4C96-9616-ED69857B5DCB}">
      <dgm:prSet/>
      <dgm:spPr/>
      <dgm:t>
        <a:bodyPr/>
        <a:lstStyle/>
        <a:p>
          <a:endParaRPr lang="zh-TW" altLang="en-US"/>
        </a:p>
      </dgm:t>
    </dgm:pt>
    <dgm:pt modelId="{8E3ADEC0-8CC0-471F-82CD-CB666D9F9E2B}">
      <dgm:prSet/>
      <dgm:spPr/>
      <dgm:t>
        <a:bodyPr/>
        <a:lstStyle/>
        <a:p>
          <a:pPr rtl="0"/>
          <a:r>
            <a:rPr lang="zh-TW" dirty="0" smtClean="0">
              <a:latin typeface="標楷體" panose="03000509000000000000" pitchFamily="65" charset="-120"/>
              <a:ea typeface="標楷體" panose="03000509000000000000" pitchFamily="65" charset="-120"/>
            </a:rPr>
            <a:t>巡檢容器</a:t>
          </a:r>
          <a:endParaRPr lang="zh-TW" dirty="0">
            <a:latin typeface="標楷體" panose="03000509000000000000" pitchFamily="65" charset="-120"/>
            <a:ea typeface="標楷體" panose="03000509000000000000" pitchFamily="65" charset="-120"/>
          </a:endParaRPr>
        </a:p>
      </dgm:t>
    </dgm:pt>
    <dgm:pt modelId="{A6195FDD-B653-4228-810A-25282E0BD565}" type="parTrans" cxnId="{9DE83FA0-054F-46A1-9783-59B6B3E41AFF}">
      <dgm:prSet/>
      <dgm:spPr/>
      <dgm:t>
        <a:bodyPr/>
        <a:lstStyle/>
        <a:p>
          <a:endParaRPr lang="zh-TW" altLang="en-US"/>
        </a:p>
      </dgm:t>
    </dgm:pt>
    <dgm:pt modelId="{FDF8D64C-B48C-4EE4-8896-054D55E9E5A0}" type="sibTrans" cxnId="{9DE83FA0-054F-46A1-9783-59B6B3E41AFF}">
      <dgm:prSet/>
      <dgm:spPr/>
      <dgm:t>
        <a:bodyPr/>
        <a:lstStyle/>
        <a:p>
          <a:endParaRPr lang="zh-TW" altLang="en-US"/>
        </a:p>
      </dgm:t>
    </dgm:pt>
    <dgm:pt modelId="{831AEC3C-F652-4B65-A79B-A430D94F2AE2}">
      <dgm:prSet/>
      <dgm:spPr>
        <a:solidFill>
          <a:srgbClr val="FFC000"/>
        </a:solidFill>
      </dgm:spPr>
      <dgm:t>
        <a:bodyPr/>
        <a:lstStyle/>
        <a:p>
          <a:pPr rtl="0"/>
          <a:r>
            <a:rPr lang="zh-TW" dirty="0" smtClean="0">
              <a:solidFill>
                <a:schemeClr val="tx1">
                  <a:lumMod val="75000"/>
                  <a:lumOff val="25000"/>
                </a:schemeClr>
              </a:solidFill>
              <a:latin typeface="標楷體" panose="03000509000000000000" pitchFamily="65" charset="-120"/>
              <a:ea typeface="標楷體" panose="03000509000000000000" pitchFamily="65" charset="-120"/>
            </a:rPr>
            <a:t>倒</a:t>
          </a:r>
          <a:endParaRPr lang="zh-TW" dirty="0">
            <a:solidFill>
              <a:schemeClr val="tx1">
                <a:lumMod val="75000"/>
                <a:lumOff val="25000"/>
              </a:schemeClr>
            </a:solidFill>
            <a:latin typeface="標楷體" panose="03000509000000000000" pitchFamily="65" charset="-120"/>
            <a:ea typeface="標楷體" panose="03000509000000000000" pitchFamily="65" charset="-120"/>
          </a:endParaRPr>
        </a:p>
      </dgm:t>
    </dgm:pt>
    <dgm:pt modelId="{11481ADB-F2F0-4D56-96C5-1032FF174A5A}" type="parTrans" cxnId="{50781678-B0B0-43C3-A422-C10D255C6479}">
      <dgm:prSet/>
      <dgm:spPr/>
      <dgm:t>
        <a:bodyPr/>
        <a:lstStyle/>
        <a:p>
          <a:endParaRPr lang="zh-TW" altLang="en-US"/>
        </a:p>
      </dgm:t>
    </dgm:pt>
    <dgm:pt modelId="{0346C8F8-12AC-413C-8522-BE49CD39A17E}" type="sibTrans" cxnId="{50781678-B0B0-43C3-A422-C10D255C6479}">
      <dgm:prSet/>
      <dgm:spPr/>
      <dgm:t>
        <a:bodyPr/>
        <a:lstStyle/>
        <a:p>
          <a:endParaRPr lang="zh-TW" altLang="en-US"/>
        </a:p>
      </dgm:t>
    </dgm:pt>
    <dgm:pt modelId="{0D4C42DA-9440-4027-8C5A-35A4FF4553CB}">
      <dgm:prSet/>
      <dgm:spPr/>
      <dgm:t>
        <a:bodyPr/>
        <a:lstStyle/>
        <a:p>
          <a:pPr rtl="0"/>
          <a:r>
            <a:rPr lang="zh-TW" dirty="0" smtClean="0">
              <a:latin typeface="標楷體" panose="03000509000000000000" pitchFamily="65" charset="-120"/>
              <a:ea typeface="標楷體" panose="03000509000000000000" pitchFamily="65" charset="-120"/>
            </a:rPr>
            <a:t>倒掉積水</a:t>
          </a:r>
          <a:endParaRPr lang="zh-TW" dirty="0">
            <a:latin typeface="標楷體" panose="03000509000000000000" pitchFamily="65" charset="-120"/>
            <a:ea typeface="標楷體" panose="03000509000000000000" pitchFamily="65" charset="-120"/>
          </a:endParaRPr>
        </a:p>
      </dgm:t>
    </dgm:pt>
    <dgm:pt modelId="{E391F80D-0B73-45FA-BBF7-0CCAF956E99E}" type="parTrans" cxnId="{E2E80CFD-AEA4-445B-AA44-0E2EDFBB15CD}">
      <dgm:prSet/>
      <dgm:spPr/>
      <dgm:t>
        <a:bodyPr/>
        <a:lstStyle/>
        <a:p>
          <a:endParaRPr lang="zh-TW" altLang="en-US"/>
        </a:p>
      </dgm:t>
    </dgm:pt>
    <dgm:pt modelId="{4CD93187-5705-48EE-AD0D-C573A0463130}" type="sibTrans" cxnId="{E2E80CFD-AEA4-445B-AA44-0E2EDFBB15CD}">
      <dgm:prSet/>
      <dgm:spPr/>
      <dgm:t>
        <a:bodyPr/>
        <a:lstStyle/>
        <a:p>
          <a:endParaRPr lang="zh-TW" altLang="en-US"/>
        </a:p>
      </dgm:t>
    </dgm:pt>
    <dgm:pt modelId="{73E8FD32-42D6-4547-82E4-ECA94565F900}">
      <dgm:prSet/>
      <dgm:spPr>
        <a:solidFill>
          <a:srgbClr val="FFFF00"/>
        </a:solidFill>
      </dgm:spPr>
      <dgm:t>
        <a:bodyPr/>
        <a:lstStyle/>
        <a:p>
          <a:pPr rtl="0"/>
          <a:r>
            <a:rPr lang="zh-TW" dirty="0" smtClean="0">
              <a:solidFill>
                <a:schemeClr val="tx1">
                  <a:lumMod val="75000"/>
                  <a:lumOff val="25000"/>
                </a:schemeClr>
              </a:solidFill>
              <a:latin typeface="標楷體" panose="03000509000000000000" pitchFamily="65" charset="-120"/>
              <a:ea typeface="標楷體" panose="03000509000000000000" pitchFamily="65" charset="-120"/>
            </a:rPr>
            <a:t>清</a:t>
          </a:r>
          <a:endParaRPr lang="zh-TW" dirty="0">
            <a:solidFill>
              <a:schemeClr val="tx1">
                <a:lumMod val="75000"/>
                <a:lumOff val="25000"/>
              </a:schemeClr>
            </a:solidFill>
            <a:latin typeface="標楷體" panose="03000509000000000000" pitchFamily="65" charset="-120"/>
            <a:ea typeface="標楷體" panose="03000509000000000000" pitchFamily="65" charset="-120"/>
          </a:endParaRPr>
        </a:p>
      </dgm:t>
    </dgm:pt>
    <dgm:pt modelId="{4F7AE044-470C-466B-9260-BCC27AFAD853}" type="parTrans" cxnId="{4F9F4E7D-4F98-44C6-9317-751FF7FAB77D}">
      <dgm:prSet/>
      <dgm:spPr/>
      <dgm:t>
        <a:bodyPr/>
        <a:lstStyle/>
        <a:p>
          <a:endParaRPr lang="zh-TW" altLang="en-US"/>
        </a:p>
      </dgm:t>
    </dgm:pt>
    <dgm:pt modelId="{DD8E3600-A79B-4F74-8661-E118F4BD7954}" type="sibTrans" cxnId="{4F9F4E7D-4F98-44C6-9317-751FF7FAB77D}">
      <dgm:prSet/>
      <dgm:spPr/>
      <dgm:t>
        <a:bodyPr/>
        <a:lstStyle/>
        <a:p>
          <a:endParaRPr lang="zh-TW" altLang="en-US"/>
        </a:p>
      </dgm:t>
    </dgm:pt>
    <dgm:pt modelId="{DD3D3690-EA67-4845-9FAF-638CC3DE277D}">
      <dgm:prSet/>
      <dgm:spPr/>
      <dgm:t>
        <a:bodyPr/>
        <a:lstStyle/>
        <a:p>
          <a:pPr rtl="0"/>
          <a:r>
            <a:rPr lang="zh-TW" dirty="0" smtClean="0">
              <a:latin typeface="標楷體" panose="03000509000000000000" pitchFamily="65" charset="-120"/>
              <a:ea typeface="標楷體" panose="03000509000000000000" pitchFamily="65" charset="-120"/>
            </a:rPr>
            <a:t>清潔容器</a:t>
          </a:r>
          <a:endParaRPr lang="zh-TW" dirty="0">
            <a:latin typeface="標楷體" panose="03000509000000000000" pitchFamily="65" charset="-120"/>
            <a:ea typeface="標楷體" panose="03000509000000000000" pitchFamily="65" charset="-120"/>
          </a:endParaRPr>
        </a:p>
      </dgm:t>
    </dgm:pt>
    <dgm:pt modelId="{601316E6-92DC-4738-AFB4-9BC4CD59F0E1}" type="parTrans" cxnId="{5BA14501-623D-4F5C-A000-26D6A9232DB3}">
      <dgm:prSet/>
      <dgm:spPr/>
      <dgm:t>
        <a:bodyPr/>
        <a:lstStyle/>
        <a:p>
          <a:endParaRPr lang="zh-TW" altLang="en-US"/>
        </a:p>
      </dgm:t>
    </dgm:pt>
    <dgm:pt modelId="{4A35411F-B93B-401A-A01E-6F5D56F2CBFF}" type="sibTrans" cxnId="{5BA14501-623D-4F5C-A000-26D6A9232DB3}">
      <dgm:prSet/>
      <dgm:spPr/>
      <dgm:t>
        <a:bodyPr/>
        <a:lstStyle/>
        <a:p>
          <a:endParaRPr lang="zh-TW" altLang="en-US"/>
        </a:p>
      </dgm:t>
    </dgm:pt>
    <dgm:pt modelId="{930C0279-84A3-44E3-8F38-47D5172FDEE8}">
      <dgm:prSet/>
      <dgm:spPr>
        <a:solidFill>
          <a:srgbClr val="92D050"/>
        </a:solidFill>
      </dgm:spPr>
      <dgm:t>
        <a:bodyPr/>
        <a:lstStyle/>
        <a:p>
          <a:pPr rtl="0"/>
          <a:r>
            <a:rPr lang="zh-TW" dirty="0" smtClean="0">
              <a:solidFill>
                <a:schemeClr val="tx1">
                  <a:lumMod val="75000"/>
                  <a:lumOff val="25000"/>
                </a:schemeClr>
              </a:solidFill>
              <a:latin typeface="標楷體" panose="03000509000000000000" pitchFamily="65" charset="-120"/>
              <a:ea typeface="標楷體" panose="03000509000000000000" pitchFamily="65" charset="-120"/>
            </a:rPr>
            <a:t>刷</a:t>
          </a:r>
          <a:endParaRPr lang="zh-TW" dirty="0">
            <a:solidFill>
              <a:schemeClr val="tx1">
                <a:lumMod val="75000"/>
                <a:lumOff val="25000"/>
              </a:schemeClr>
            </a:solidFill>
            <a:latin typeface="標楷體" panose="03000509000000000000" pitchFamily="65" charset="-120"/>
            <a:ea typeface="標楷體" panose="03000509000000000000" pitchFamily="65" charset="-120"/>
          </a:endParaRPr>
        </a:p>
      </dgm:t>
    </dgm:pt>
    <dgm:pt modelId="{C6B6E6A1-B17C-4C10-B839-BBE200037E96}" type="parTrans" cxnId="{04534802-2AC2-45B3-96B6-A5B30896DF06}">
      <dgm:prSet/>
      <dgm:spPr/>
      <dgm:t>
        <a:bodyPr/>
        <a:lstStyle/>
        <a:p>
          <a:endParaRPr lang="zh-TW" altLang="en-US"/>
        </a:p>
      </dgm:t>
    </dgm:pt>
    <dgm:pt modelId="{D23F175A-F90D-408A-A6AF-D57DC111EFFC}" type="sibTrans" cxnId="{04534802-2AC2-45B3-96B6-A5B30896DF06}">
      <dgm:prSet/>
      <dgm:spPr/>
      <dgm:t>
        <a:bodyPr/>
        <a:lstStyle/>
        <a:p>
          <a:endParaRPr lang="zh-TW" altLang="en-US"/>
        </a:p>
      </dgm:t>
    </dgm:pt>
    <dgm:pt modelId="{0DF805C2-BCF8-48C1-9666-52D37D6AA647}">
      <dgm:prSet/>
      <dgm:spPr/>
      <dgm:t>
        <a:bodyPr/>
        <a:lstStyle/>
        <a:p>
          <a:pPr rtl="0"/>
          <a:r>
            <a:rPr lang="zh-TW" dirty="0" smtClean="0">
              <a:latin typeface="標楷體" panose="03000509000000000000" pitchFamily="65" charset="-120"/>
              <a:ea typeface="標楷體" panose="03000509000000000000" pitchFamily="65" charset="-120"/>
            </a:rPr>
            <a:t>刷除蟲卵</a:t>
          </a:r>
          <a:endParaRPr lang="zh-TW" dirty="0">
            <a:latin typeface="標楷體" panose="03000509000000000000" pitchFamily="65" charset="-120"/>
            <a:ea typeface="標楷體" panose="03000509000000000000" pitchFamily="65" charset="-120"/>
          </a:endParaRPr>
        </a:p>
      </dgm:t>
    </dgm:pt>
    <dgm:pt modelId="{1E7A4FFD-2ACA-4EBF-905D-968A11E862B5}" type="parTrans" cxnId="{A9665215-37A3-4DC2-838F-30235C6C690E}">
      <dgm:prSet/>
      <dgm:spPr/>
      <dgm:t>
        <a:bodyPr/>
        <a:lstStyle/>
        <a:p>
          <a:endParaRPr lang="zh-TW" altLang="en-US"/>
        </a:p>
      </dgm:t>
    </dgm:pt>
    <dgm:pt modelId="{379959F0-B760-41E7-8571-BEC7EAF81307}" type="sibTrans" cxnId="{A9665215-37A3-4DC2-838F-30235C6C690E}">
      <dgm:prSet/>
      <dgm:spPr/>
      <dgm:t>
        <a:bodyPr/>
        <a:lstStyle/>
        <a:p>
          <a:endParaRPr lang="zh-TW" altLang="en-US"/>
        </a:p>
      </dgm:t>
    </dgm:pt>
    <dgm:pt modelId="{9C5C1F96-E1C6-451F-AE53-81D88372BF84}" type="pres">
      <dgm:prSet presAssocID="{953A5CA9-419A-497E-A2CC-4A9B9017175B}" presName="composite" presStyleCnt="0">
        <dgm:presLayoutVars>
          <dgm:chMax val="5"/>
          <dgm:dir/>
          <dgm:animLvl val="ctr"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2052A768-46D8-43D8-BA8A-D674943231FE}" type="pres">
      <dgm:prSet presAssocID="{953A5CA9-419A-497E-A2CC-4A9B9017175B}" presName="cycle" presStyleCnt="0"/>
      <dgm:spPr/>
    </dgm:pt>
    <dgm:pt modelId="{FA2C52B5-28AE-4D9D-9E75-ABB647971A8F}" type="pres">
      <dgm:prSet presAssocID="{953A5CA9-419A-497E-A2CC-4A9B9017175B}" presName="centerShape" presStyleCnt="0"/>
      <dgm:spPr/>
    </dgm:pt>
    <dgm:pt modelId="{82D74B4C-3E70-4BEE-A857-5B0C11A4BC99}" type="pres">
      <dgm:prSet presAssocID="{953A5CA9-419A-497E-A2CC-4A9B9017175B}" presName="connSite" presStyleLbl="node1" presStyleIdx="0" presStyleCnt="5"/>
      <dgm:spPr/>
    </dgm:pt>
    <dgm:pt modelId="{929EB449-E04A-4285-9EF1-4C401A4891CB}" type="pres">
      <dgm:prSet presAssocID="{953A5CA9-419A-497E-A2CC-4A9B9017175B}" presName="visible" presStyleLbl="node1" presStyleIdx="0" presStyleCnt="5" custLinFactNeighborX="-6621" custLinFactNeighborY="-3616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99EB50CC-09BE-4988-B75D-A03B293FA139}" type="pres">
      <dgm:prSet presAssocID="{68BE2CBB-A05A-4E4D-A0B4-03212FAF1FAC}" presName="Name25" presStyleLbl="parChTrans1D1" presStyleIdx="0" presStyleCnt="4"/>
      <dgm:spPr/>
      <dgm:t>
        <a:bodyPr/>
        <a:lstStyle/>
        <a:p>
          <a:endParaRPr lang="zh-TW" altLang="en-US"/>
        </a:p>
      </dgm:t>
    </dgm:pt>
    <dgm:pt modelId="{34503361-43C4-48A9-B0C0-3D748C1611E3}" type="pres">
      <dgm:prSet presAssocID="{F3133B24-808E-4A05-B44E-88334EC2E900}" presName="node" presStyleCnt="0"/>
      <dgm:spPr/>
    </dgm:pt>
    <dgm:pt modelId="{B88B4A9F-6DD0-4333-BE85-22D2E15C2DF7}" type="pres">
      <dgm:prSet presAssocID="{F3133B24-808E-4A05-B44E-88334EC2E900}" presName="parentNode" presStyleLbl="node1" presStyleIdx="1" presStyleCnt="5" custLinFactNeighborX="41079" custLinFactNeighborY="-5937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5DF91971-ED36-4A93-9F6F-2A8E3A453CD8}" type="pres">
      <dgm:prSet presAssocID="{F3133B24-808E-4A05-B44E-88334EC2E900}" presName="childNode" presStyleLbl="revTx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BC0D49E5-4ED9-47B3-9984-99DBB1BCAFC2}" type="pres">
      <dgm:prSet presAssocID="{11481ADB-F2F0-4D56-96C5-1032FF174A5A}" presName="Name25" presStyleLbl="parChTrans1D1" presStyleIdx="1" presStyleCnt="4"/>
      <dgm:spPr/>
      <dgm:t>
        <a:bodyPr/>
        <a:lstStyle/>
        <a:p>
          <a:endParaRPr lang="zh-TW" altLang="en-US"/>
        </a:p>
      </dgm:t>
    </dgm:pt>
    <dgm:pt modelId="{6314B721-E387-464E-93E3-BD14936A032F}" type="pres">
      <dgm:prSet presAssocID="{831AEC3C-F652-4B65-A79B-A430D94F2AE2}" presName="node" presStyleCnt="0"/>
      <dgm:spPr/>
    </dgm:pt>
    <dgm:pt modelId="{54B6952A-5717-4BDC-9E9B-1BA74858A85F}" type="pres">
      <dgm:prSet presAssocID="{831AEC3C-F652-4B65-A79B-A430D94F2AE2}" presName="parentNode" presStyleLbl="node1" presStyleIdx="2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C387A8A7-DEAA-4BD7-905A-98FDD0EC72B3}" type="pres">
      <dgm:prSet presAssocID="{831AEC3C-F652-4B65-A79B-A430D94F2AE2}" presName="childNode" presStyleLbl="revTx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33C32A65-B79D-4042-907B-1072F8C10C65}" type="pres">
      <dgm:prSet presAssocID="{4F7AE044-470C-466B-9260-BCC27AFAD853}" presName="Name25" presStyleLbl="parChTrans1D1" presStyleIdx="2" presStyleCnt="4"/>
      <dgm:spPr/>
      <dgm:t>
        <a:bodyPr/>
        <a:lstStyle/>
        <a:p>
          <a:endParaRPr lang="zh-TW" altLang="en-US"/>
        </a:p>
      </dgm:t>
    </dgm:pt>
    <dgm:pt modelId="{61C4FBE7-3A2D-4E9D-913E-AF472E0DB8BD}" type="pres">
      <dgm:prSet presAssocID="{73E8FD32-42D6-4547-82E4-ECA94565F900}" presName="node" presStyleCnt="0"/>
      <dgm:spPr/>
    </dgm:pt>
    <dgm:pt modelId="{6F6ABE1F-8B78-4F09-B8DA-2C280B15DCC6}" type="pres">
      <dgm:prSet presAssocID="{73E8FD32-42D6-4547-82E4-ECA94565F900}" presName="parentNode" presStyleLbl="node1" presStyleIdx="3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9A2D2B31-9378-43B7-9602-CE5992B0308A}" type="pres">
      <dgm:prSet presAssocID="{73E8FD32-42D6-4547-82E4-ECA94565F900}" presName="childNode" presStyleLbl="revTx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B7AA8F36-82C3-4AC3-AC71-2F67AA867FA4}" type="pres">
      <dgm:prSet presAssocID="{C6B6E6A1-B17C-4C10-B839-BBE200037E96}" presName="Name25" presStyleLbl="parChTrans1D1" presStyleIdx="3" presStyleCnt="4"/>
      <dgm:spPr/>
      <dgm:t>
        <a:bodyPr/>
        <a:lstStyle/>
        <a:p>
          <a:endParaRPr lang="zh-TW" altLang="en-US"/>
        </a:p>
      </dgm:t>
    </dgm:pt>
    <dgm:pt modelId="{0CAB6163-E11D-403E-A778-0FDBBA76561D}" type="pres">
      <dgm:prSet presAssocID="{930C0279-84A3-44E3-8F38-47D5172FDEE8}" presName="node" presStyleCnt="0"/>
      <dgm:spPr/>
    </dgm:pt>
    <dgm:pt modelId="{20F0F7DB-AEF0-4058-BFAC-D260154671C1}" type="pres">
      <dgm:prSet presAssocID="{930C0279-84A3-44E3-8F38-47D5172FDEE8}" presName="parentNode" presStyleLbl="node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3E72D5AC-D3F9-46F2-9DB1-125C5F5A45DB}" type="pres">
      <dgm:prSet presAssocID="{930C0279-84A3-44E3-8F38-47D5172FDEE8}" presName="childNode" presStyleLbl="revTx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D5CCA250-CDED-4A24-81E7-AB5C6FFA7145}" type="presOf" srcId="{0D4C42DA-9440-4027-8C5A-35A4FF4553CB}" destId="{C387A8A7-DEAA-4BD7-905A-98FDD0EC72B3}" srcOrd="0" destOrd="0" presId="urn:microsoft.com/office/officeart/2005/8/layout/radial2"/>
    <dgm:cxn modelId="{C3AA1608-C544-4862-BAE1-C154E1F404B1}" type="presOf" srcId="{11481ADB-F2F0-4D56-96C5-1032FF174A5A}" destId="{BC0D49E5-4ED9-47B3-9984-99DBB1BCAFC2}" srcOrd="0" destOrd="0" presId="urn:microsoft.com/office/officeart/2005/8/layout/radial2"/>
    <dgm:cxn modelId="{99EE8BEA-1B1A-4C84-A4BF-28D737B8EE0F}" type="presOf" srcId="{4F7AE044-470C-466B-9260-BCC27AFAD853}" destId="{33C32A65-B79D-4042-907B-1072F8C10C65}" srcOrd="0" destOrd="0" presId="urn:microsoft.com/office/officeart/2005/8/layout/radial2"/>
    <dgm:cxn modelId="{5DF04C4E-C649-48F6-9E4E-3E6F7EA72CE1}" type="presOf" srcId="{68BE2CBB-A05A-4E4D-A0B4-03212FAF1FAC}" destId="{99EB50CC-09BE-4988-B75D-A03B293FA139}" srcOrd="0" destOrd="0" presId="urn:microsoft.com/office/officeart/2005/8/layout/radial2"/>
    <dgm:cxn modelId="{1D61F976-C766-4A30-83C5-E12087391DB7}" type="presOf" srcId="{F3133B24-808E-4A05-B44E-88334EC2E900}" destId="{B88B4A9F-6DD0-4333-BE85-22D2E15C2DF7}" srcOrd="0" destOrd="0" presId="urn:microsoft.com/office/officeart/2005/8/layout/radial2"/>
    <dgm:cxn modelId="{BDB2879B-CB07-4801-BA63-046AEB85355E}" type="presOf" srcId="{953A5CA9-419A-497E-A2CC-4A9B9017175B}" destId="{9C5C1F96-E1C6-451F-AE53-81D88372BF84}" srcOrd="0" destOrd="0" presId="urn:microsoft.com/office/officeart/2005/8/layout/radial2"/>
    <dgm:cxn modelId="{9DE83FA0-054F-46A1-9783-59B6B3E41AFF}" srcId="{F3133B24-808E-4A05-B44E-88334EC2E900}" destId="{8E3ADEC0-8CC0-471F-82CD-CB666D9F9E2B}" srcOrd="0" destOrd="0" parTransId="{A6195FDD-B653-4228-810A-25282E0BD565}" sibTransId="{FDF8D64C-B48C-4EE4-8896-054D55E9E5A0}"/>
    <dgm:cxn modelId="{4F9F4E7D-4F98-44C6-9317-751FF7FAB77D}" srcId="{953A5CA9-419A-497E-A2CC-4A9B9017175B}" destId="{73E8FD32-42D6-4547-82E4-ECA94565F900}" srcOrd="2" destOrd="0" parTransId="{4F7AE044-470C-466B-9260-BCC27AFAD853}" sibTransId="{DD8E3600-A79B-4F74-8661-E118F4BD7954}"/>
    <dgm:cxn modelId="{F708F860-8412-4C96-9616-ED69857B5DCB}" srcId="{953A5CA9-419A-497E-A2CC-4A9B9017175B}" destId="{F3133B24-808E-4A05-B44E-88334EC2E900}" srcOrd="0" destOrd="0" parTransId="{68BE2CBB-A05A-4E4D-A0B4-03212FAF1FAC}" sibTransId="{974BD51F-38C7-4DC2-83CD-1D5BECB49E71}"/>
    <dgm:cxn modelId="{50781678-B0B0-43C3-A422-C10D255C6479}" srcId="{953A5CA9-419A-497E-A2CC-4A9B9017175B}" destId="{831AEC3C-F652-4B65-A79B-A430D94F2AE2}" srcOrd="1" destOrd="0" parTransId="{11481ADB-F2F0-4D56-96C5-1032FF174A5A}" sibTransId="{0346C8F8-12AC-413C-8522-BE49CD39A17E}"/>
    <dgm:cxn modelId="{04534802-2AC2-45B3-96B6-A5B30896DF06}" srcId="{953A5CA9-419A-497E-A2CC-4A9B9017175B}" destId="{930C0279-84A3-44E3-8F38-47D5172FDEE8}" srcOrd="3" destOrd="0" parTransId="{C6B6E6A1-B17C-4C10-B839-BBE200037E96}" sibTransId="{D23F175A-F90D-408A-A6AF-D57DC111EFFC}"/>
    <dgm:cxn modelId="{5BA14501-623D-4F5C-A000-26D6A9232DB3}" srcId="{73E8FD32-42D6-4547-82E4-ECA94565F900}" destId="{DD3D3690-EA67-4845-9FAF-638CC3DE277D}" srcOrd="0" destOrd="0" parTransId="{601316E6-92DC-4738-AFB4-9BC4CD59F0E1}" sibTransId="{4A35411F-B93B-401A-A01E-6F5D56F2CBFF}"/>
    <dgm:cxn modelId="{FAA85749-BB9E-46AC-AB3D-BE3538C00C87}" type="presOf" srcId="{C6B6E6A1-B17C-4C10-B839-BBE200037E96}" destId="{B7AA8F36-82C3-4AC3-AC71-2F67AA867FA4}" srcOrd="0" destOrd="0" presId="urn:microsoft.com/office/officeart/2005/8/layout/radial2"/>
    <dgm:cxn modelId="{E2E80CFD-AEA4-445B-AA44-0E2EDFBB15CD}" srcId="{831AEC3C-F652-4B65-A79B-A430D94F2AE2}" destId="{0D4C42DA-9440-4027-8C5A-35A4FF4553CB}" srcOrd="0" destOrd="0" parTransId="{E391F80D-0B73-45FA-BBF7-0CCAF956E99E}" sibTransId="{4CD93187-5705-48EE-AD0D-C573A0463130}"/>
    <dgm:cxn modelId="{D51803E7-D3AD-4DCF-BDE9-1F9F4CD902FE}" type="presOf" srcId="{73E8FD32-42D6-4547-82E4-ECA94565F900}" destId="{6F6ABE1F-8B78-4F09-B8DA-2C280B15DCC6}" srcOrd="0" destOrd="0" presId="urn:microsoft.com/office/officeart/2005/8/layout/radial2"/>
    <dgm:cxn modelId="{997B9C92-3CB0-46BC-8319-E641506DF7D8}" type="presOf" srcId="{831AEC3C-F652-4B65-A79B-A430D94F2AE2}" destId="{54B6952A-5717-4BDC-9E9B-1BA74858A85F}" srcOrd="0" destOrd="0" presId="urn:microsoft.com/office/officeart/2005/8/layout/radial2"/>
    <dgm:cxn modelId="{A9665215-37A3-4DC2-838F-30235C6C690E}" srcId="{930C0279-84A3-44E3-8F38-47D5172FDEE8}" destId="{0DF805C2-BCF8-48C1-9666-52D37D6AA647}" srcOrd="0" destOrd="0" parTransId="{1E7A4FFD-2ACA-4EBF-905D-968A11E862B5}" sibTransId="{379959F0-B760-41E7-8571-BEC7EAF81307}"/>
    <dgm:cxn modelId="{E25F2834-E213-4AC8-9581-C455743FEEDE}" type="presOf" srcId="{DD3D3690-EA67-4845-9FAF-638CC3DE277D}" destId="{9A2D2B31-9378-43B7-9602-CE5992B0308A}" srcOrd="0" destOrd="0" presId="urn:microsoft.com/office/officeart/2005/8/layout/radial2"/>
    <dgm:cxn modelId="{56216622-8E14-4DCD-B51C-99402070D77B}" type="presOf" srcId="{8E3ADEC0-8CC0-471F-82CD-CB666D9F9E2B}" destId="{5DF91971-ED36-4A93-9F6F-2A8E3A453CD8}" srcOrd="0" destOrd="0" presId="urn:microsoft.com/office/officeart/2005/8/layout/radial2"/>
    <dgm:cxn modelId="{9BCB55A1-045E-4025-95F4-6931927154AA}" type="presOf" srcId="{930C0279-84A3-44E3-8F38-47D5172FDEE8}" destId="{20F0F7DB-AEF0-4058-BFAC-D260154671C1}" srcOrd="0" destOrd="0" presId="urn:microsoft.com/office/officeart/2005/8/layout/radial2"/>
    <dgm:cxn modelId="{CC085F97-D455-4C12-8FAF-74208C818EF8}" type="presOf" srcId="{0DF805C2-BCF8-48C1-9666-52D37D6AA647}" destId="{3E72D5AC-D3F9-46F2-9DB1-125C5F5A45DB}" srcOrd="0" destOrd="0" presId="urn:microsoft.com/office/officeart/2005/8/layout/radial2"/>
    <dgm:cxn modelId="{DC24FC69-FB4E-46AD-82AB-10CC53FD044C}" type="presParOf" srcId="{9C5C1F96-E1C6-451F-AE53-81D88372BF84}" destId="{2052A768-46D8-43D8-BA8A-D674943231FE}" srcOrd="0" destOrd="0" presId="urn:microsoft.com/office/officeart/2005/8/layout/radial2"/>
    <dgm:cxn modelId="{CAFF1EA6-3470-40D0-B92D-E9DD445BE4B0}" type="presParOf" srcId="{2052A768-46D8-43D8-BA8A-D674943231FE}" destId="{FA2C52B5-28AE-4D9D-9E75-ABB647971A8F}" srcOrd="0" destOrd="0" presId="urn:microsoft.com/office/officeart/2005/8/layout/radial2"/>
    <dgm:cxn modelId="{654AD617-CA5A-4EB5-9BAC-4646A2A71F3D}" type="presParOf" srcId="{FA2C52B5-28AE-4D9D-9E75-ABB647971A8F}" destId="{82D74B4C-3E70-4BEE-A857-5B0C11A4BC99}" srcOrd="0" destOrd="0" presId="urn:microsoft.com/office/officeart/2005/8/layout/radial2"/>
    <dgm:cxn modelId="{7D770A38-1C5E-4797-9ADC-5B82D21BBC31}" type="presParOf" srcId="{FA2C52B5-28AE-4D9D-9E75-ABB647971A8F}" destId="{929EB449-E04A-4285-9EF1-4C401A4891CB}" srcOrd="1" destOrd="0" presId="urn:microsoft.com/office/officeart/2005/8/layout/radial2"/>
    <dgm:cxn modelId="{4F84904B-27AE-43BE-84E2-0A2A5D933FB4}" type="presParOf" srcId="{2052A768-46D8-43D8-BA8A-D674943231FE}" destId="{99EB50CC-09BE-4988-B75D-A03B293FA139}" srcOrd="1" destOrd="0" presId="urn:microsoft.com/office/officeart/2005/8/layout/radial2"/>
    <dgm:cxn modelId="{7BAD8C61-9D22-495A-BEEB-BA710CB3CD53}" type="presParOf" srcId="{2052A768-46D8-43D8-BA8A-D674943231FE}" destId="{34503361-43C4-48A9-B0C0-3D748C1611E3}" srcOrd="2" destOrd="0" presId="urn:microsoft.com/office/officeart/2005/8/layout/radial2"/>
    <dgm:cxn modelId="{0545D99F-D25C-4D72-8CE5-9332DA527836}" type="presParOf" srcId="{34503361-43C4-48A9-B0C0-3D748C1611E3}" destId="{B88B4A9F-6DD0-4333-BE85-22D2E15C2DF7}" srcOrd="0" destOrd="0" presId="urn:microsoft.com/office/officeart/2005/8/layout/radial2"/>
    <dgm:cxn modelId="{0958CD8B-6EA2-4076-9B12-23D82C209376}" type="presParOf" srcId="{34503361-43C4-48A9-B0C0-3D748C1611E3}" destId="{5DF91971-ED36-4A93-9F6F-2A8E3A453CD8}" srcOrd="1" destOrd="0" presId="urn:microsoft.com/office/officeart/2005/8/layout/radial2"/>
    <dgm:cxn modelId="{08726726-D675-410B-84E1-7833BFB99776}" type="presParOf" srcId="{2052A768-46D8-43D8-BA8A-D674943231FE}" destId="{BC0D49E5-4ED9-47B3-9984-99DBB1BCAFC2}" srcOrd="3" destOrd="0" presId="urn:microsoft.com/office/officeart/2005/8/layout/radial2"/>
    <dgm:cxn modelId="{6ED77D1D-C578-487D-BF2B-A7B8F12B5B83}" type="presParOf" srcId="{2052A768-46D8-43D8-BA8A-D674943231FE}" destId="{6314B721-E387-464E-93E3-BD14936A032F}" srcOrd="4" destOrd="0" presId="urn:microsoft.com/office/officeart/2005/8/layout/radial2"/>
    <dgm:cxn modelId="{6FB59D65-4028-417C-AF58-BC8421495829}" type="presParOf" srcId="{6314B721-E387-464E-93E3-BD14936A032F}" destId="{54B6952A-5717-4BDC-9E9B-1BA74858A85F}" srcOrd="0" destOrd="0" presId="urn:microsoft.com/office/officeart/2005/8/layout/radial2"/>
    <dgm:cxn modelId="{9A0BA984-8748-4078-9577-B248AAB55921}" type="presParOf" srcId="{6314B721-E387-464E-93E3-BD14936A032F}" destId="{C387A8A7-DEAA-4BD7-905A-98FDD0EC72B3}" srcOrd="1" destOrd="0" presId="urn:microsoft.com/office/officeart/2005/8/layout/radial2"/>
    <dgm:cxn modelId="{91CBA2F9-1CE3-47CE-B75C-F5AB1F0FD78C}" type="presParOf" srcId="{2052A768-46D8-43D8-BA8A-D674943231FE}" destId="{33C32A65-B79D-4042-907B-1072F8C10C65}" srcOrd="5" destOrd="0" presId="urn:microsoft.com/office/officeart/2005/8/layout/radial2"/>
    <dgm:cxn modelId="{FB20268D-3C1A-4763-9500-3DCB1AE21FAB}" type="presParOf" srcId="{2052A768-46D8-43D8-BA8A-D674943231FE}" destId="{61C4FBE7-3A2D-4E9D-913E-AF472E0DB8BD}" srcOrd="6" destOrd="0" presId="urn:microsoft.com/office/officeart/2005/8/layout/radial2"/>
    <dgm:cxn modelId="{A81E4BD4-3E7E-4E68-BF87-7CC41AA6B785}" type="presParOf" srcId="{61C4FBE7-3A2D-4E9D-913E-AF472E0DB8BD}" destId="{6F6ABE1F-8B78-4F09-B8DA-2C280B15DCC6}" srcOrd="0" destOrd="0" presId="urn:microsoft.com/office/officeart/2005/8/layout/radial2"/>
    <dgm:cxn modelId="{F3F8D86F-F1F9-43B1-85BC-DC4F349002F6}" type="presParOf" srcId="{61C4FBE7-3A2D-4E9D-913E-AF472E0DB8BD}" destId="{9A2D2B31-9378-43B7-9602-CE5992B0308A}" srcOrd="1" destOrd="0" presId="urn:microsoft.com/office/officeart/2005/8/layout/radial2"/>
    <dgm:cxn modelId="{5762231F-4860-43E1-A463-041EF39EDEC0}" type="presParOf" srcId="{2052A768-46D8-43D8-BA8A-D674943231FE}" destId="{B7AA8F36-82C3-4AC3-AC71-2F67AA867FA4}" srcOrd="7" destOrd="0" presId="urn:microsoft.com/office/officeart/2005/8/layout/radial2"/>
    <dgm:cxn modelId="{5FC56663-691F-4712-8D0B-6318B1E268B1}" type="presParOf" srcId="{2052A768-46D8-43D8-BA8A-D674943231FE}" destId="{0CAB6163-E11D-403E-A778-0FDBBA76561D}" srcOrd="8" destOrd="0" presId="urn:microsoft.com/office/officeart/2005/8/layout/radial2"/>
    <dgm:cxn modelId="{1B34C603-8E41-4CCE-B1A4-31EBE427C7DE}" type="presParOf" srcId="{0CAB6163-E11D-403E-A778-0FDBBA76561D}" destId="{20F0F7DB-AEF0-4058-BFAC-D260154671C1}" srcOrd="0" destOrd="0" presId="urn:microsoft.com/office/officeart/2005/8/layout/radial2"/>
    <dgm:cxn modelId="{EA77F194-9996-4F57-8236-665A8FCD11B9}" type="presParOf" srcId="{0CAB6163-E11D-403E-A778-0FDBBA76561D}" destId="{3E72D5AC-D3F9-46F2-9DB1-125C5F5A45DB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7AA8F36-82C3-4AC3-AC71-2F67AA867FA4}">
      <dsp:nvSpPr>
        <dsp:cNvPr id="0" name=""/>
        <dsp:cNvSpPr/>
      </dsp:nvSpPr>
      <dsp:spPr>
        <a:xfrm rot="3682589">
          <a:off x="1685627" y="3457655"/>
          <a:ext cx="912205" cy="51855"/>
        </a:xfrm>
        <a:custGeom>
          <a:avLst/>
          <a:gdLst/>
          <a:ahLst/>
          <a:cxnLst/>
          <a:rect l="0" t="0" r="0" b="0"/>
          <a:pathLst>
            <a:path>
              <a:moveTo>
                <a:pt x="0" y="25927"/>
              </a:moveTo>
              <a:lnTo>
                <a:pt x="912205" y="25927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3C32A65-B79D-4042-907B-1072F8C10C65}">
      <dsp:nvSpPr>
        <dsp:cNvPr id="0" name=""/>
        <dsp:cNvSpPr/>
      </dsp:nvSpPr>
      <dsp:spPr>
        <a:xfrm rot="1312357">
          <a:off x="2186904" y="2800396"/>
          <a:ext cx="652075" cy="51855"/>
        </a:xfrm>
        <a:custGeom>
          <a:avLst/>
          <a:gdLst/>
          <a:ahLst/>
          <a:cxnLst/>
          <a:rect l="0" t="0" r="0" b="0"/>
          <a:pathLst>
            <a:path>
              <a:moveTo>
                <a:pt x="0" y="25927"/>
              </a:moveTo>
              <a:lnTo>
                <a:pt x="652075" y="25927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C0D49E5-4ED9-47B3-9984-99DBB1BCAFC2}">
      <dsp:nvSpPr>
        <dsp:cNvPr id="0" name=""/>
        <dsp:cNvSpPr/>
      </dsp:nvSpPr>
      <dsp:spPr>
        <a:xfrm rot="20287643">
          <a:off x="2186904" y="2049947"/>
          <a:ext cx="652075" cy="51855"/>
        </a:xfrm>
        <a:custGeom>
          <a:avLst/>
          <a:gdLst/>
          <a:ahLst/>
          <a:cxnLst/>
          <a:rect l="0" t="0" r="0" b="0"/>
          <a:pathLst>
            <a:path>
              <a:moveTo>
                <a:pt x="0" y="25927"/>
              </a:moveTo>
              <a:lnTo>
                <a:pt x="652075" y="25927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9EB50CC-09BE-4988-B75D-A03B293FA139}">
      <dsp:nvSpPr>
        <dsp:cNvPr id="0" name=""/>
        <dsp:cNvSpPr/>
      </dsp:nvSpPr>
      <dsp:spPr>
        <a:xfrm rot="18474391">
          <a:off x="1862829" y="1368222"/>
          <a:ext cx="1076855" cy="51855"/>
        </a:xfrm>
        <a:custGeom>
          <a:avLst/>
          <a:gdLst/>
          <a:ahLst/>
          <a:cxnLst/>
          <a:rect l="0" t="0" r="0" b="0"/>
          <a:pathLst>
            <a:path>
              <a:moveTo>
                <a:pt x="0" y="25927"/>
              </a:moveTo>
              <a:lnTo>
                <a:pt x="1076855" y="25927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29EB449-E04A-4285-9EF1-4C401A4891CB}">
      <dsp:nvSpPr>
        <dsp:cNvPr id="0" name=""/>
        <dsp:cNvSpPr/>
      </dsp:nvSpPr>
      <dsp:spPr>
        <a:xfrm>
          <a:off x="555639" y="1482760"/>
          <a:ext cx="1806064" cy="1806064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88B4A9F-6DD0-4333-BE85-22D2E15C2DF7}">
      <dsp:nvSpPr>
        <dsp:cNvPr id="0" name=""/>
        <dsp:cNvSpPr/>
      </dsp:nvSpPr>
      <dsp:spPr>
        <a:xfrm>
          <a:off x="2523115" y="0"/>
          <a:ext cx="1083638" cy="1083638"/>
        </a:xfrm>
        <a:prstGeom prst="ellipse">
          <a:avLst/>
        </a:prstGeom>
        <a:solidFill>
          <a:srgbClr val="FF0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9210" tIns="29210" rIns="29210" bIns="29210" numCol="1" spcCol="1270" anchor="ctr" anchorCtr="0">
          <a:noAutofit/>
        </a:bodyPr>
        <a:lstStyle/>
        <a:p>
          <a:pPr lvl="0" algn="ctr" defTabSz="2044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4600" kern="1200" dirty="0" smtClean="0">
              <a:solidFill>
                <a:schemeClr val="tx1">
                  <a:lumMod val="75000"/>
                  <a:lumOff val="25000"/>
                </a:schemeClr>
              </a:solidFill>
              <a:latin typeface="標楷體" panose="03000509000000000000" pitchFamily="65" charset="-120"/>
              <a:ea typeface="標楷體" panose="03000509000000000000" pitchFamily="65" charset="-120"/>
            </a:rPr>
            <a:t>巡</a:t>
          </a:r>
          <a:endParaRPr lang="zh-TW" sz="4600" kern="1200" dirty="0">
            <a:solidFill>
              <a:schemeClr val="tx1">
                <a:lumMod val="75000"/>
                <a:lumOff val="25000"/>
              </a:schemeClr>
            </a:solidFill>
            <a:latin typeface="標楷體" panose="03000509000000000000" pitchFamily="65" charset="-120"/>
            <a:ea typeface="標楷體" panose="03000509000000000000" pitchFamily="65" charset="-120"/>
          </a:endParaRPr>
        </a:p>
      </dsp:txBody>
      <dsp:txXfrm>
        <a:off x="2681810" y="158695"/>
        <a:ext cx="766248" cy="766248"/>
      </dsp:txXfrm>
    </dsp:sp>
    <dsp:sp modelId="{5DF91971-ED36-4A93-9F6F-2A8E3A453CD8}">
      <dsp:nvSpPr>
        <dsp:cNvPr id="0" name=""/>
        <dsp:cNvSpPr/>
      </dsp:nvSpPr>
      <dsp:spPr>
        <a:xfrm>
          <a:off x="3715117" y="0"/>
          <a:ext cx="1625458" cy="108363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5557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500" kern="1200" dirty="0" smtClean="0">
              <a:latin typeface="標楷體" panose="03000509000000000000" pitchFamily="65" charset="-120"/>
              <a:ea typeface="標楷體" panose="03000509000000000000" pitchFamily="65" charset="-120"/>
            </a:rPr>
            <a:t>巡檢容器</a:t>
          </a:r>
          <a:endParaRPr lang="zh-TW" sz="3500" kern="1200" dirty="0">
            <a:latin typeface="標楷體" panose="03000509000000000000" pitchFamily="65" charset="-120"/>
            <a:ea typeface="標楷體" panose="03000509000000000000" pitchFamily="65" charset="-120"/>
          </a:endParaRPr>
        </a:p>
      </dsp:txBody>
      <dsp:txXfrm>
        <a:off x="3715117" y="0"/>
        <a:ext cx="1625458" cy="1083638"/>
      </dsp:txXfrm>
    </dsp:sp>
    <dsp:sp modelId="{54B6952A-5717-4BDC-9E9B-1BA74858A85F}">
      <dsp:nvSpPr>
        <dsp:cNvPr id="0" name=""/>
        <dsp:cNvSpPr/>
      </dsp:nvSpPr>
      <dsp:spPr>
        <a:xfrm>
          <a:off x="2776506" y="1210740"/>
          <a:ext cx="1083638" cy="1083638"/>
        </a:xfrm>
        <a:prstGeom prst="ellipse">
          <a:avLst/>
        </a:prstGeom>
        <a:solidFill>
          <a:srgbClr val="FFC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9210" tIns="29210" rIns="29210" bIns="29210" numCol="1" spcCol="1270" anchor="ctr" anchorCtr="0">
          <a:noAutofit/>
        </a:bodyPr>
        <a:lstStyle/>
        <a:p>
          <a:pPr lvl="0" algn="ctr" defTabSz="2044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4600" kern="1200" dirty="0" smtClean="0">
              <a:solidFill>
                <a:schemeClr val="tx1">
                  <a:lumMod val="75000"/>
                  <a:lumOff val="25000"/>
                </a:schemeClr>
              </a:solidFill>
              <a:latin typeface="標楷體" panose="03000509000000000000" pitchFamily="65" charset="-120"/>
              <a:ea typeface="標楷體" panose="03000509000000000000" pitchFamily="65" charset="-120"/>
            </a:rPr>
            <a:t>倒</a:t>
          </a:r>
          <a:endParaRPr lang="zh-TW" sz="4600" kern="1200" dirty="0">
            <a:solidFill>
              <a:schemeClr val="tx1">
                <a:lumMod val="75000"/>
                <a:lumOff val="25000"/>
              </a:schemeClr>
            </a:solidFill>
            <a:latin typeface="標楷體" panose="03000509000000000000" pitchFamily="65" charset="-120"/>
            <a:ea typeface="標楷體" panose="03000509000000000000" pitchFamily="65" charset="-120"/>
          </a:endParaRPr>
        </a:p>
      </dsp:txBody>
      <dsp:txXfrm>
        <a:off x="2935201" y="1369435"/>
        <a:ext cx="766248" cy="766248"/>
      </dsp:txXfrm>
    </dsp:sp>
    <dsp:sp modelId="{C387A8A7-DEAA-4BD7-905A-98FDD0EC72B3}">
      <dsp:nvSpPr>
        <dsp:cNvPr id="0" name=""/>
        <dsp:cNvSpPr/>
      </dsp:nvSpPr>
      <dsp:spPr>
        <a:xfrm>
          <a:off x="3968509" y="1210740"/>
          <a:ext cx="1625458" cy="108363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5557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500" kern="1200" dirty="0" smtClean="0">
              <a:latin typeface="標楷體" panose="03000509000000000000" pitchFamily="65" charset="-120"/>
              <a:ea typeface="標楷體" panose="03000509000000000000" pitchFamily="65" charset="-120"/>
            </a:rPr>
            <a:t>倒掉積水</a:t>
          </a:r>
          <a:endParaRPr lang="zh-TW" sz="3500" kern="1200" dirty="0">
            <a:latin typeface="標楷體" panose="03000509000000000000" pitchFamily="65" charset="-120"/>
            <a:ea typeface="標楷體" panose="03000509000000000000" pitchFamily="65" charset="-120"/>
          </a:endParaRPr>
        </a:p>
      </dsp:txBody>
      <dsp:txXfrm>
        <a:off x="3968509" y="1210740"/>
        <a:ext cx="1625458" cy="1083638"/>
      </dsp:txXfrm>
    </dsp:sp>
    <dsp:sp modelId="{6F6ABE1F-8B78-4F09-B8DA-2C280B15DCC6}">
      <dsp:nvSpPr>
        <dsp:cNvPr id="0" name=""/>
        <dsp:cNvSpPr/>
      </dsp:nvSpPr>
      <dsp:spPr>
        <a:xfrm>
          <a:off x="2776506" y="2607820"/>
          <a:ext cx="1083638" cy="1083638"/>
        </a:xfrm>
        <a:prstGeom prst="ellipse">
          <a:avLst/>
        </a:prstGeom>
        <a:solidFill>
          <a:srgbClr val="FFFF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9210" tIns="29210" rIns="29210" bIns="29210" numCol="1" spcCol="1270" anchor="ctr" anchorCtr="0">
          <a:noAutofit/>
        </a:bodyPr>
        <a:lstStyle/>
        <a:p>
          <a:pPr lvl="0" algn="ctr" defTabSz="2044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4600" kern="1200" dirty="0" smtClean="0">
              <a:solidFill>
                <a:schemeClr val="tx1">
                  <a:lumMod val="75000"/>
                  <a:lumOff val="25000"/>
                </a:schemeClr>
              </a:solidFill>
              <a:latin typeface="標楷體" panose="03000509000000000000" pitchFamily="65" charset="-120"/>
              <a:ea typeface="標楷體" panose="03000509000000000000" pitchFamily="65" charset="-120"/>
            </a:rPr>
            <a:t>清</a:t>
          </a:r>
          <a:endParaRPr lang="zh-TW" sz="4600" kern="1200" dirty="0">
            <a:solidFill>
              <a:schemeClr val="tx1">
                <a:lumMod val="75000"/>
                <a:lumOff val="25000"/>
              </a:schemeClr>
            </a:solidFill>
            <a:latin typeface="標楷體" panose="03000509000000000000" pitchFamily="65" charset="-120"/>
            <a:ea typeface="標楷體" panose="03000509000000000000" pitchFamily="65" charset="-120"/>
          </a:endParaRPr>
        </a:p>
      </dsp:txBody>
      <dsp:txXfrm>
        <a:off x="2935201" y="2766515"/>
        <a:ext cx="766248" cy="766248"/>
      </dsp:txXfrm>
    </dsp:sp>
    <dsp:sp modelId="{9A2D2B31-9378-43B7-9602-CE5992B0308A}">
      <dsp:nvSpPr>
        <dsp:cNvPr id="0" name=""/>
        <dsp:cNvSpPr/>
      </dsp:nvSpPr>
      <dsp:spPr>
        <a:xfrm>
          <a:off x="3968509" y="2607820"/>
          <a:ext cx="1625458" cy="108363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5557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500" kern="1200" dirty="0" smtClean="0">
              <a:latin typeface="標楷體" panose="03000509000000000000" pitchFamily="65" charset="-120"/>
              <a:ea typeface="標楷體" panose="03000509000000000000" pitchFamily="65" charset="-120"/>
            </a:rPr>
            <a:t>清潔容器</a:t>
          </a:r>
          <a:endParaRPr lang="zh-TW" sz="3500" kern="1200" dirty="0">
            <a:latin typeface="標楷體" panose="03000509000000000000" pitchFamily="65" charset="-120"/>
            <a:ea typeface="標楷體" panose="03000509000000000000" pitchFamily="65" charset="-120"/>
          </a:endParaRPr>
        </a:p>
      </dsp:txBody>
      <dsp:txXfrm>
        <a:off x="3968509" y="2607820"/>
        <a:ext cx="1625458" cy="1083638"/>
      </dsp:txXfrm>
    </dsp:sp>
    <dsp:sp modelId="{20F0F7DB-AEF0-4058-BFAC-D260154671C1}">
      <dsp:nvSpPr>
        <dsp:cNvPr id="0" name=""/>
        <dsp:cNvSpPr/>
      </dsp:nvSpPr>
      <dsp:spPr>
        <a:xfrm>
          <a:off x="2077967" y="3817726"/>
          <a:ext cx="1083638" cy="1083638"/>
        </a:xfrm>
        <a:prstGeom prst="ellipse">
          <a:avLst/>
        </a:prstGeom>
        <a:solidFill>
          <a:srgbClr val="92D05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9210" tIns="29210" rIns="29210" bIns="29210" numCol="1" spcCol="1270" anchor="ctr" anchorCtr="0">
          <a:noAutofit/>
        </a:bodyPr>
        <a:lstStyle/>
        <a:p>
          <a:pPr lvl="0" algn="ctr" defTabSz="2044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4600" kern="1200" dirty="0" smtClean="0">
              <a:solidFill>
                <a:schemeClr val="tx1">
                  <a:lumMod val="75000"/>
                  <a:lumOff val="25000"/>
                </a:schemeClr>
              </a:solidFill>
              <a:latin typeface="標楷體" panose="03000509000000000000" pitchFamily="65" charset="-120"/>
              <a:ea typeface="標楷體" panose="03000509000000000000" pitchFamily="65" charset="-120"/>
            </a:rPr>
            <a:t>刷</a:t>
          </a:r>
          <a:endParaRPr lang="zh-TW" sz="4600" kern="1200" dirty="0">
            <a:solidFill>
              <a:schemeClr val="tx1">
                <a:lumMod val="75000"/>
                <a:lumOff val="25000"/>
              </a:schemeClr>
            </a:solidFill>
            <a:latin typeface="標楷體" panose="03000509000000000000" pitchFamily="65" charset="-120"/>
            <a:ea typeface="標楷體" panose="03000509000000000000" pitchFamily="65" charset="-120"/>
          </a:endParaRPr>
        </a:p>
      </dsp:txBody>
      <dsp:txXfrm>
        <a:off x="2236662" y="3976421"/>
        <a:ext cx="766248" cy="766248"/>
      </dsp:txXfrm>
    </dsp:sp>
    <dsp:sp modelId="{3E72D5AC-D3F9-46F2-9DB1-125C5F5A45DB}">
      <dsp:nvSpPr>
        <dsp:cNvPr id="0" name=""/>
        <dsp:cNvSpPr/>
      </dsp:nvSpPr>
      <dsp:spPr>
        <a:xfrm>
          <a:off x="3269969" y="3817726"/>
          <a:ext cx="1625458" cy="108363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5557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500" kern="1200" dirty="0" smtClean="0">
              <a:latin typeface="標楷體" panose="03000509000000000000" pitchFamily="65" charset="-120"/>
              <a:ea typeface="標楷體" panose="03000509000000000000" pitchFamily="65" charset="-120"/>
            </a:rPr>
            <a:t>刷除蟲卵</a:t>
          </a:r>
          <a:endParaRPr lang="zh-TW" sz="3500" kern="1200" dirty="0">
            <a:latin typeface="標楷體" panose="03000509000000000000" pitchFamily="65" charset="-120"/>
            <a:ea typeface="標楷體" panose="03000509000000000000" pitchFamily="65" charset="-120"/>
          </a:endParaRPr>
        </a:p>
      </dsp:txBody>
      <dsp:txXfrm>
        <a:off x="3269969" y="3817726"/>
        <a:ext cx="1625458" cy="108363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454826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232805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283133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084592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773379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93810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481912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815128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404103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790663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405533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631484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microsoft.com/office/2007/relationships/hdphoto" Target="../media/hdphoto3.wdp"/><Relationship Id="rId13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5.png"/><Relationship Id="rId12" Type="http://schemas.microsoft.com/office/2007/relationships/hdphoto" Target="../media/hdphoto5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microsoft.com/office/2007/relationships/hdphoto" Target="../media/hdphoto2.wdp"/><Relationship Id="rId11" Type="http://schemas.openxmlformats.org/officeDocument/2006/relationships/image" Target="../media/image7.png"/><Relationship Id="rId5" Type="http://schemas.openxmlformats.org/officeDocument/2006/relationships/image" Target="../media/image4.png"/><Relationship Id="rId10" Type="http://schemas.microsoft.com/office/2007/relationships/hdphoto" Target="../media/hdphoto4.wdp"/><Relationship Id="rId4" Type="http://schemas.microsoft.com/office/2007/relationships/hdphoto" Target="../media/hdphoto1.wdp"/><Relationship Id="rId9" Type="http://schemas.openxmlformats.org/officeDocument/2006/relationships/image" Target="../media/image6.png"/><Relationship Id="rId14" Type="http://schemas.microsoft.com/office/2007/relationships/hdphoto" Target="../media/hdphoto6.wdp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10" Type="http://schemas.openxmlformats.org/officeDocument/2006/relationships/hyperlink" Target="https://www.cdc.gov.tw/" TargetMode="External"/><Relationship Id="rId4" Type="http://schemas.openxmlformats.org/officeDocument/2006/relationships/diagramLayout" Target="../diagrams/layout1.xml"/><Relationship Id="rId9" Type="http://schemas.microsoft.com/office/2007/relationships/hdphoto" Target="../media/hdphoto6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1214319" y="643468"/>
            <a:ext cx="6495992" cy="1343377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Inflate">
              <a:avLst/>
            </a:prstTxWarp>
            <a:spAutoFit/>
          </a:bodyPr>
          <a:lstStyle/>
          <a:p>
            <a:pPr algn="ctr"/>
            <a:r>
              <a:rPr lang="zh-TW" altLang="en-US" sz="5400" b="1" cap="none" spc="0" dirty="0" smtClean="0">
                <a:ln w="28575">
                  <a:solidFill>
                    <a:schemeClr val="bg1"/>
                  </a:solidFill>
                  <a:prstDash val="solid"/>
                </a:ln>
                <a:solidFill>
                  <a:srgbClr val="FF66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防治登革熱</a:t>
            </a:r>
            <a:endParaRPr lang="zh-TW" altLang="en-US" sz="5400" b="1" cap="none" spc="0" dirty="0">
              <a:ln w="28575">
                <a:solidFill>
                  <a:schemeClr val="bg1"/>
                </a:solidFill>
                <a:prstDash val="solid"/>
              </a:ln>
              <a:solidFill>
                <a:srgbClr val="FF660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11" name="文字方塊 10"/>
          <p:cNvSpPr txBox="1"/>
          <p:nvPr/>
        </p:nvSpPr>
        <p:spPr>
          <a:xfrm>
            <a:off x="2809667" y="2178757"/>
            <a:ext cx="33052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滅蚊大作戰</a:t>
            </a:r>
            <a:endParaRPr lang="zh-TW" altLang="en-US" sz="32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禁止標誌 2"/>
          <p:cNvSpPr/>
          <p:nvPr/>
        </p:nvSpPr>
        <p:spPr>
          <a:xfrm>
            <a:off x="2369564" y="3031803"/>
            <a:ext cx="4025900" cy="3559656"/>
          </a:xfrm>
          <a:prstGeom prst="noSmoking">
            <a:avLst>
              <a:gd name="adj" fmla="val 10954"/>
            </a:avLst>
          </a:prstGeom>
          <a:solidFill>
            <a:srgbClr val="FF0000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schemeClr val="tx1"/>
              </a:solidFill>
            </a:endParaRPr>
          </a:p>
        </p:txBody>
      </p:sp>
      <p:pic>
        <p:nvPicPr>
          <p:cNvPr id="9" name="圖片 8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4929" b="97536" l="3541" r="95172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779061">
            <a:off x="4923192" y="4406900"/>
            <a:ext cx="1053087" cy="750934"/>
          </a:xfrm>
          <a:prstGeom prst="rect">
            <a:avLst/>
          </a:prstGeom>
        </p:spPr>
      </p:pic>
      <p:pic>
        <p:nvPicPr>
          <p:cNvPr id="10" name="圖片 9"/>
          <p:cNvPicPr>
            <a:picLocks noChangeAspect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4929" b="97536" l="3541" r="95172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9900926">
            <a:off x="4966191" y="3157486"/>
            <a:ext cx="1191771" cy="1302006"/>
          </a:xfrm>
          <a:prstGeom prst="rect">
            <a:avLst/>
          </a:prstGeom>
        </p:spPr>
      </p:pic>
      <p:pic>
        <p:nvPicPr>
          <p:cNvPr id="12" name="圖片 11"/>
          <p:cNvPicPr>
            <a:picLocks noChangeAspect="1"/>
          </p:cNvPicPr>
          <p:nvPr/>
        </p:nvPicPr>
        <p:blipFill>
          <a:blip r:embed="rId7" cstate="print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backgroundRemoval t="4929" b="97536" l="3541" r="95172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84882" y="4811630"/>
            <a:ext cx="942425" cy="939271"/>
          </a:xfrm>
          <a:prstGeom prst="rect">
            <a:avLst/>
          </a:prstGeom>
        </p:spPr>
      </p:pic>
      <p:pic>
        <p:nvPicPr>
          <p:cNvPr id="13" name="圖片 12"/>
          <p:cNvPicPr>
            <a:picLocks noChangeAspect="1"/>
          </p:cNvPicPr>
          <p:nvPr/>
        </p:nvPicPr>
        <p:blipFill>
          <a:blip r:embed="rId9" cstate="print">
            <a:extLst>
              <a:ext uri="{BEBA8EAE-BF5A-486C-A8C5-ECC9F3942E4B}">
                <a14:imgProps xmlns:a14="http://schemas.microsoft.com/office/drawing/2010/main">
                  <a14:imgLayer r:embed="rId10">
                    <a14:imgEffect>
                      <a14:backgroundRemoval t="4929" b="97536" l="3541" r="95172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818981">
            <a:off x="2518659" y="4406900"/>
            <a:ext cx="963170" cy="625568"/>
          </a:xfrm>
          <a:prstGeom prst="rect">
            <a:avLst/>
          </a:prstGeom>
        </p:spPr>
      </p:pic>
      <p:pic>
        <p:nvPicPr>
          <p:cNvPr id="14" name="圖片 13"/>
          <p:cNvPicPr>
            <a:picLocks noChangeAspect="1"/>
          </p:cNvPicPr>
          <p:nvPr/>
        </p:nvPicPr>
        <p:blipFill>
          <a:blip r:embed="rId11" cstate="print">
            <a:extLst>
              <a:ext uri="{BEBA8EAE-BF5A-486C-A8C5-ECC9F3942E4B}">
                <a14:imgProps xmlns:a14="http://schemas.microsoft.com/office/drawing/2010/main">
                  <a14:imgLayer r:embed="rId12">
                    <a14:imgEffect>
                      <a14:backgroundRemoval t="4929" b="97536" l="3541" r="95172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55474" y="5197776"/>
            <a:ext cx="878755" cy="794376"/>
          </a:xfrm>
          <a:prstGeom prst="rect">
            <a:avLst/>
          </a:prstGeom>
        </p:spPr>
      </p:pic>
      <p:pic>
        <p:nvPicPr>
          <p:cNvPr id="15" name="圖片 14"/>
          <p:cNvPicPr>
            <a:picLocks noChangeAspect="1"/>
          </p:cNvPicPr>
          <p:nvPr/>
        </p:nvPicPr>
        <p:blipFill>
          <a:blip r:embed="rId13" cstate="print">
            <a:extLst>
              <a:ext uri="{BEBA8EAE-BF5A-486C-A8C5-ECC9F3942E4B}">
                <a14:imgProps xmlns:a14="http://schemas.microsoft.com/office/drawing/2010/main">
                  <a14:imgLayer r:embed="rId14">
                    <a14:imgEffect>
                      <a14:backgroundRemoval t="4929" b="97536" l="3541" r="95172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27307" y="5061012"/>
            <a:ext cx="955894" cy="946728"/>
          </a:xfrm>
          <a:prstGeom prst="rect">
            <a:avLst/>
          </a:prstGeom>
        </p:spPr>
      </p:pic>
      <p:pic>
        <p:nvPicPr>
          <p:cNvPr id="18" name="圖片 17"/>
          <p:cNvPicPr>
            <a:picLocks noChangeAspect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4929" b="97536" l="3541" r="95172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60208" y="3136405"/>
            <a:ext cx="1191771" cy="13020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8778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022405" y="2675463"/>
            <a:ext cx="7116881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000" dirty="0">
                <a:latin typeface="標楷體" panose="03000509000000000000" pitchFamily="65" charset="-120"/>
                <a:ea typeface="標楷體" panose="03000509000000000000" pitchFamily="65" charset="-120"/>
              </a:rPr>
              <a:t>病媒蚊會傳播病毒與細菌，人類一旦被叮咬，就很有可能感染嚴重的急性傳染病</a:t>
            </a:r>
            <a:r>
              <a:rPr lang="en-US" altLang="zh-TW" sz="3000" dirty="0">
                <a:latin typeface="標楷體" panose="03000509000000000000" pitchFamily="65" charset="-120"/>
                <a:ea typeface="標楷體" panose="03000509000000000000" pitchFamily="65" charset="-120"/>
              </a:rPr>
              <a:t>-</a:t>
            </a:r>
            <a:r>
              <a:rPr lang="zh-TW" altLang="en-US" sz="3000" dirty="0">
                <a:latin typeface="標楷體" panose="03000509000000000000" pitchFamily="65" charset="-120"/>
                <a:ea typeface="標楷體" panose="03000509000000000000" pitchFamily="65" charset="-120"/>
              </a:rPr>
              <a:t>登革熱！要防治登革熱，讓我們從杜絕孳生源、消滅病媒蚊開始吧</a:t>
            </a:r>
            <a:r>
              <a:rPr lang="zh-TW" altLang="en-US" sz="3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！</a:t>
            </a:r>
            <a:endParaRPr lang="zh-TW" altLang="en-US" sz="3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文字方塊 2"/>
          <p:cNvSpPr txBox="1"/>
          <p:nvPr/>
        </p:nvSpPr>
        <p:spPr>
          <a:xfrm>
            <a:off x="1515911" y="1304835"/>
            <a:ext cx="61298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5400" b="1" dirty="0" smtClean="0">
                <a:solidFill>
                  <a:srgbClr val="FF0066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消滅病媒蚊</a:t>
            </a:r>
            <a:endParaRPr lang="zh-TW" altLang="en-US" sz="5400" b="1" dirty="0">
              <a:solidFill>
                <a:srgbClr val="FF0066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975803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047826" y="283170"/>
            <a:ext cx="61298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5400" b="1" dirty="0" smtClean="0">
                <a:solidFill>
                  <a:srgbClr val="FF0066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杜絕孳生源四訣竅</a:t>
            </a:r>
            <a:endParaRPr lang="zh-TW" altLang="en-US" sz="5400" b="1" dirty="0">
              <a:solidFill>
                <a:srgbClr val="FF0066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graphicFrame>
        <p:nvGraphicFramePr>
          <p:cNvPr id="4" name="資料庫圖表 3"/>
          <p:cNvGraphicFramePr/>
          <p:nvPr>
            <p:extLst>
              <p:ext uri="{D42A27DB-BD31-4B8C-83A1-F6EECF244321}">
                <p14:modId xmlns:p14="http://schemas.microsoft.com/office/powerpoint/2010/main" val="4056264519"/>
              </p:ext>
            </p:extLst>
          </p:nvPr>
        </p:nvGraphicFramePr>
        <p:xfrm>
          <a:off x="1300012" y="1206500"/>
          <a:ext cx="6269187" cy="4902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5" name="圖片 4"/>
          <p:cNvPicPr>
            <a:picLocks noChangeAspect="1"/>
          </p:cNvPicPr>
          <p:nvPr/>
        </p:nvPicPr>
        <p:blipFill>
          <a:blip r:embed="rId8" cstate="print">
            <a:extLst>
              <a:ext uri="{BEBA8EAE-BF5A-486C-A8C5-ECC9F3942E4B}">
                <a14:imgProps xmlns:a14="http://schemas.microsoft.com/office/drawing/2010/main">
                  <a14:imgLayer r:embed="rId9">
                    <a14:imgEffect>
                      <a14:backgroundRemoval t="4929" b="97536" l="3541" r="95172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728175">
            <a:off x="7569199" y="3441218"/>
            <a:ext cx="955894" cy="946728"/>
          </a:xfrm>
          <a:prstGeom prst="rect">
            <a:avLst/>
          </a:prstGeom>
        </p:spPr>
      </p:pic>
      <p:sp>
        <p:nvSpPr>
          <p:cNvPr id="3" name="向右箭號 2">
            <a:hlinkClick r:id="rId10"/>
          </p:cNvPr>
          <p:cNvSpPr/>
          <p:nvPr/>
        </p:nvSpPr>
        <p:spPr>
          <a:xfrm>
            <a:off x="6678385" y="4492720"/>
            <a:ext cx="2286000" cy="1411691"/>
          </a:xfrm>
          <a:prstGeom prst="rightArrow">
            <a:avLst>
              <a:gd name="adj1" fmla="val 55552"/>
              <a:gd name="adj2" fmla="val 50000"/>
            </a:avLst>
          </a:prstGeom>
          <a:solidFill>
            <a:srgbClr val="E9F63A"/>
          </a:solidFill>
          <a:ln w="76200">
            <a:solidFill>
              <a:srgbClr val="2C11C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衛福部疾管署</a:t>
            </a:r>
          </a:p>
        </p:txBody>
      </p:sp>
    </p:spTree>
    <p:extLst>
      <p:ext uri="{BB962C8B-B14F-4D97-AF65-F5344CB8AC3E}">
        <p14:creationId xmlns:p14="http://schemas.microsoft.com/office/powerpoint/2010/main" val="3311253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649</TotalTime>
  <Words>78</Words>
  <Application>Microsoft Office PowerPoint</Application>
  <PresentationFormat>如螢幕大小 (4:3)</PresentationFormat>
  <Paragraphs>14</Paragraphs>
  <Slides>3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3</vt:i4>
      </vt:variant>
    </vt:vector>
  </HeadingPairs>
  <TitlesOfParts>
    <vt:vector size="9" baseType="lpstr">
      <vt:lpstr>新細明體</vt:lpstr>
      <vt:lpstr>標楷體</vt:lpstr>
      <vt:lpstr>Arial</vt:lpstr>
      <vt:lpstr>Calibri</vt:lpstr>
      <vt:lpstr>Calibri Light</vt:lpstr>
      <vt:lpstr>Office 佈景主題</vt:lpstr>
      <vt:lpstr>PowerPoint 簡報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win8 rock</dc:creator>
  <cp:lastModifiedBy>Windows 使用者</cp:lastModifiedBy>
  <cp:revision>40</cp:revision>
  <dcterms:created xsi:type="dcterms:W3CDTF">2017-11-07T04:44:24Z</dcterms:created>
  <dcterms:modified xsi:type="dcterms:W3CDTF">2019-10-21T03:03:40Z</dcterms:modified>
</cp:coreProperties>
</file>