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FF33CC"/>
    <a:srgbClr val="3399FF"/>
    <a:srgbClr val="FF6699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C4CAC-71E1-495A-9E13-4789D48254E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CC3E9F2-6268-4FB7-AD9E-11F5EBCDD825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475A7D1-A461-4A82-A1E6-3899ACAF3800}" type="parTrans" cxnId="{26BE1780-7D49-459B-97BA-900279A8E9F1}">
      <dgm:prSet/>
      <dgm:spPr/>
      <dgm:t>
        <a:bodyPr/>
        <a:lstStyle/>
        <a:p>
          <a:endParaRPr lang="zh-TW" altLang="en-US"/>
        </a:p>
      </dgm:t>
    </dgm:pt>
    <dgm:pt modelId="{C5C8CF34-DF0F-465A-8846-2E43C7CAD7D8}" type="sibTrans" cxnId="{26BE1780-7D49-459B-97BA-900279A8E9F1}">
      <dgm:prSet/>
      <dgm:spPr/>
      <dgm:t>
        <a:bodyPr/>
        <a:lstStyle/>
        <a:p>
          <a:endParaRPr lang="zh-TW" altLang="en-US"/>
        </a:p>
      </dgm:t>
    </dgm:pt>
    <dgm:pt modelId="{B33E80BD-8033-4219-8731-6E26DB5921A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86F2942-E145-4730-A843-BCE4F0450E0D}" type="parTrans" cxnId="{1AAACA94-A9DC-436B-9C96-ACFE1D2C2FFF}">
      <dgm:prSet/>
      <dgm:spPr/>
      <dgm:t>
        <a:bodyPr/>
        <a:lstStyle/>
        <a:p>
          <a:endParaRPr lang="zh-TW" altLang="en-US"/>
        </a:p>
      </dgm:t>
    </dgm:pt>
    <dgm:pt modelId="{9F4A96DB-E45B-4770-9528-EE1A7C22335F}" type="sibTrans" cxnId="{1AAACA94-A9DC-436B-9C96-ACFE1D2C2FFF}">
      <dgm:prSet/>
      <dgm:spPr/>
      <dgm:t>
        <a:bodyPr/>
        <a:lstStyle/>
        <a:p>
          <a:endParaRPr lang="zh-TW" altLang="en-US"/>
        </a:p>
      </dgm:t>
    </dgm:pt>
    <dgm:pt modelId="{120FE85F-4534-4500-AF20-EECA8CC155A2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896A91E-4665-41B7-B870-E02E793FD64F}" type="parTrans" cxnId="{8BE7F3E5-2E3D-4EFB-A0B0-7912417E71F7}">
      <dgm:prSet/>
      <dgm:spPr/>
      <dgm:t>
        <a:bodyPr/>
        <a:lstStyle/>
        <a:p>
          <a:endParaRPr lang="zh-TW" altLang="en-US"/>
        </a:p>
      </dgm:t>
    </dgm:pt>
    <dgm:pt modelId="{1D60C1DF-C4C8-4CEB-B944-BD692AF04DF9}" type="sibTrans" cxnId="{8BE7F3E5-2E3D-4EFB-A0B0-7912417E71F7}">
      <dgm:prSet/>
      <dgm:spPr/>
      <dgm:t>
        <a:bodyPr/>
        <a:lstStyle/>
        <a:p>
          <a:endParaRPr lang="zh-TW" altLang="en-US"/>
        </a:p>
      </dgm:t>
    </dgm:pt>
    <dgm:pt modelId="{98E7CAB3-8A27-4FFC-BD4E-34BE429F966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F249F86-9B04-4F4C-96FF-6F595E62FC2C}" type="parTrans" cxnId="{F16DEB13-15BC-4D4C-BE15-3DA033094473}">
      <dgm:prSet/>
      <dgm:spPr/>
      <dgm:t>
        <a:bodyPr/>
        <a:lstStyle/>
        <a:p>
          <a:endParaRPr lang="zh-TW" altLang="en-US"/>
        </a:p>
      </dgm:t>
    </dgm:pt>
    <dgm:pt modelId="{804C3705-2C9C-43FF-9110-571C07CBB684}" type="sibTrans" cxnId="{F16DEB13-15BC-4D4C-BE15-3DA033094473}">
      <dgm:prSet/>
      <dgm:spPr/>
      <dgm:t>
        <a:bodyPr/>
        <a:lstStyle/>
        <a:p>
          <a:endParaRPr lang="zh-TW" altLang="en-US"/>
        </a:p>
      </dgm:t>
    </dgm:pt>
    <dgm:pt modelId="{2B1C4CB9-0BD6-4038-9FBE-6571DE428935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C282A4A-B445-4DD3-B3CD-310367B1E880}" type="parTrans" cxnId="{FE95E2B6-E794-421D-BF7C-871EF939BC9B}">
      <dgm:prSet/>
      <dgm:spPr/>
      <dgm:t>
        <a:bodyPr/>
        <a:lstStyle/>
        <a:p>
          <a:endParaRPr lang="zh-TW" altLang="en-US"/>
        </a:p>
      </dgm:t>
    </dgm:pt>
    <dgm:pt modelId="{CB5BAD7F-A1B9-4E8E-9C14-039AFDB08F75}" type="sibTrans" cxnId="{FE95E2B6-E794-421D-BF7C-871EF939BC9B}">
      <dgm:prSet/>
      <dgm:spPr/>
      <dgm:t>
        <a:bodyPr/>
        <a:lstStyle/>
        <a:p>
          <a:endParaRPr lang="zh-TW" altLang="en-US"/>
        </a:p>
      </dgm:t>
    </dgm:pt>
    <dgm:pt modelId="{8DE1C018-A690-4EB9-8ABD-291B29AA1E9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D1D471E-F971-4968-85C0-CCA447786FB9}" type="parTrans" cxnId="{C0153564-DD13-4FD8-8D36-7302830C8FEA}">
      <dgm:prSet/>
      <dgm:spPr/>
      <dgm:t>
        <a:bodyPr/>
        <a:lstStyle/>
        <a:p>
          <a:endParaRPr lang="zh-TW" altLang="en-US"/>
        </a:p>
      </dgm:t>
    </dgm:pt>
    <dgm:pt modelId="{468B9429-AA5D-40A7-A78E-918EBD71F73F}" type="sibTrans" cxnId="{C0153564-DD13-4FD8-8D36-7302830C8FEA}">
      <dgm:prSet/>
      <dgm:spPr/>
      <dgm:t>
        <a:bodyPr/>
        <a:lstStyle/>
        <a:p>
          <a:endParaRPr lang="zh-TW" altLang="en-US"/>
        </a:p>
      </dgm:t>
    </dgm:pt>
    <dgm:pt modelId="{62550EDB-D6FE-4EFE-9A12-D89EB831F8E1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0B7259D-DAF7-46EA-8635-828A7D910C8F}" type="parTrans" cxnId="{CC64CCDD-7E1C-457F-A080-8413D07DCEC8}">
      <dgm:prSet/>
      <dgm:spPr/>
      <dgm:t>
        <a:bodyPr/>
        <a:lstStyle/>
        <a:p>
          <a:endParaRPr lang="zh-TW" altLang="en-US"/>
        </a:p>
      </dgm:t>
    </dgm:pt>
    <dgm:pt modelId="{5027CDD3-8A72-44BD-A17A-187E5BE54657}" type="sibTrans" cxnId="{CC64CCDD-7E1C-457F-A080-8413D07DCEC8}">
      <dgm:prSet/>
      <dgm:spPr/>
      <dgm:t>
        <a:bodyPr/>
        <a:lstStyle/>
        <a:p>
          <a:endParaRPr lang="zh-TW" altLang="en-US"/>
        </a:p>
      </dgm:t>
    </dgm:pt>
    <dgm:pt modelId="{8E77055D-7987-4F56-AB62-524E5BA0DCD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14070C7-C5EF-4A2E-AD4B-BB579DEDB8C5}" type="parTrans" cxnId="{53D9A51A-A62D-4E25-A111-CE98F4D79A2B}">
      <dgm:prSet/>
      <dgm:spPr/>
      <dgm:t>
        <a:bodyPr/>
        <a:lstStyle/>
        <a:p>
          <a:endParaRPr lang="zh-TW" altLang="en-US"/>
        </a:p>
      </dgm:t>
    </dgm:pt>
    <dgm:pt modelId="{7B0A9940-43E7-4DB2-BB78-498C5EAC6DC7}" type="sibTrans" cxnId="{53D9A51A-A62D-4E25-A111-CE98F4D79A2B}">
      <dgm:prSet/>
      <dgm:spPr/>
      <dgm:t>
        <a:bodyPr/>
        <a:lstStyle/>
        <a:p>
          <a:endParaRPr lang="zh-TW" altLang="en-US"/>
        </a:p>
      </dgm:t>
    </dgm:pt>
    <dgm:pt modelId="{26D4F307-9618-4F1F-99D5-F47CC40EB4EF}" type="pres">
      <dgm:prSet presAssocID="{4CDC4CAC-71E1-495A-9E13-4789D48254E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9ED28F-FAA6-4BAF-91CC-FF625DC4E0C4}" type="pres">
      <dgm:prSet presAssocID="{4CDC4CAC-71E1-495A-9E13-4789D48254ED}" presName="cycle" presStyleCnt="0"/>
      <dgm:spPr/>
    </dgm:pt>
    <dgm:pt modelId="{B2FBB00C-298E-4ED3-94FE-A4AC9CF62CF2}" type="pres">
      <dgm:prSet presAssocID="{4CDC4CAC-71E1-495A-9E13-4789D48254ED}" presName="centerShape" presStyleCnt="0"/>
      <dgm:spPr/>
    </dgm:pt>
    <dgm:pt modelId="{7C803091-8012-403A-BC4C-478CCB02C12F}" type="pres">
      <dgm:prSet presAssocID="{4CDC4CAC-71E1-495A-9E13-4789D48254ED}" presName="connSite" presStyleLbl="node1" presStyleIdx="0" presStyleCnt="5"/>
      <dgm:spPr/>
    </dgm:pt>
    <dgm:pt modelId="{86F48084-8073-4DEF-BE7D-2419E8C26108}" type="pres">
      <dgm:prSet presAssocID="{4CDC4CAC-71E1-495A-9E13-4789D48254E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F5B59C-6979-412E-98A5-CBB10D08AE73}" type="pres">
      <dgm:prSet presAssocID="{8475A7D1-A461-4A82-A1E6-3899ACAF380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F57BAA6-F1B5-46E4-92E6-E45C3A3AE7F0}" type="pres">
      <dgm:prSet presAssocID="{DCC3E9F2-6268-4FB7-AD9E-11F5EBCDD825}" presName="node" presStyleCnt="0"/>
      <dgm:spPr/>
    </dgm:pt>
    <dgm:pt modelId="{7690CA48-EC11-459B-9B2B-68287532F854}" type="pres">
      <dgm:prSet presAssocID="{DCC3E9F2-6268-4FB7-AD9E-11F5EBCDD82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DEB5A6-4465-4DD0-930F-551A070DDAF3}" type="pres">
      <dgm:prSet presAssocID="{DCC3E9F2-6268-4FB7-AD9E-11F5EBCDD82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4BA738-C9C0-4B1A-9EF0-AA051FD181C7}" type="pres">
      <dgm:prSet presAssocID="{1896A91E-4665-41B7-B870-E02E793FD64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A89923B-8017-48D7-8C7F-6DBBEDF1F287}" type="pres">
      <dgm:prSet presAssocID="{120FE85F-4534-4500-AF20-EECA8CC155A2}" presName="node" presStyleCnt="0"/>
      <dgm:spPr/>
    </dgm:pt>
    <dgm:pt modelId="{B330AE32-82A9-4693-9A79-912D0AD94519}" type="pres">
      <dgm:prSet presAssocID="{120FE85F-4534-4500-AF20-EECA8CC155A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DA0152-63B4-44D7-90AA-FE9A7CC7437B}" type="pres">
      <dgm:prSet presAssocID="{120FE85F-4534-4500-AF20-EECA8CC155A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EFC34B-0D6C-4255-B120-2F6D180A8B35}" type="pres">
      <dgm:prSet presAssocID="{FC282A4A-B445-4DD3-B3CD-310367B1E88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05FC2D1-7988-4803-9497-E4575D4BD843}" type="pres">
      <dgm:prSet presAssocID="{2B1C4CB9-0BD6-4038-9FBE-6571DE428935}" presName="node" presStyleCnt="0"/>
      <dgm:spPr/>
    </dgm:pt>
    <dgm:pt modelId="{AB14C257-8246-46D0-819D-735A5C908FFE}" type="pres">
      <dgm:prSet presAssocID="{2B1C4CB9-0BD6-4038-9FBE-6571DE428935}" presName="parentNode" presStyleLbl="node1" presStyleIdx="3" presStyleCnt="5" custLinFactNeighborX="-3572" custLinFactNeighborY="35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38E79A-E9C0-4B60-BA2E-2646C68170E4}" type="pres">
      <dgm:prSet presAssocID="{2B1C4CB9-0BD6-4038-9FBE-6571DE42893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A3A292-FCD5-47E3-AB49-F737DD026404}" type="pres">
      <dgm:prSet presAssocID="{50B7259D-DAF7-46EA-8635-828A7D910C8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F8D8EE9-D64F-4D25-8C1E-74F65853CA4A}" type="pres">
      <dgm:prSet presAssocID="{62550EDB-D6FE-4EFE-9A12-D89EB831F8E1}" presName="node" presStyleCnt="0"/>
      <dgm:spPr/>
    </dgm:pt>
    <dgm:pt modelId="{34542AB9-266D-4B4E-AF79-E7BD8DC564FC}" type="pres">
      <dgm:prSet presAssocID="{62550EDB-D6FE-4EFE-9A12-D89EB831F8E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FAD34D-E150-4A9D-BE60-29AD04BF4DEA}" type="pres">
      <dgm:prSet presAssocID="{62550EDB-D6FE-4EFE-9A12-D89EB831F8E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C64CCDD-7E1C-457F-A080-8413D07DCEC8}" srcId="{4CDC4CAC-71E1-495A-9E13-4789D48254ED}" destId="{62550EDB-D6FE-4EFE-9A12-D89EB831F8E1}" srcOrd="3" destOrd="0" parTransId="{50B7259D-DAF7-46EA-8635-828A7D910C8F}" sibTransId="{5027CDD3-8A72-44BD-A17A-187E5BE54657}"/>
    <dgm:cxn modelId="{1AAACA94-A9DC-436B-9C96-ACFE1D2C2FFF}" srcId="{DCC3E9F2-6268-4FB7-AD9E-11F5EBCDD825}" destId="{B33E80BD-8033-4219-8731-6E26DB5921A9}" srcOrd="0" destOrd="0" parTransId="{A86F2942-E145-4730-A843-BCE4F0450E0D}" sibTransId="{9F4A96DB-E45B-4770-9528-EE1A7C22335F}"/>
    <dgm:cxn modelId="{F63B823C-8042-45E1-AC14-6B9B964F8C70}" type="presOf" srcId="{8DE1C018-A690-4EB9-8ABD-291B29AA1E9C}" destId="{BB38E79A-E9C0-4B60-BA2E-2646C68170E4}" srcOrd="0" destOrd="0" presId="urn:microsoft.com/office/officeart/2005/8/layout/radial2"/>
    <dgm:cxn modelId="{1EECF1FF-BDA2-4D86-BFA1-FA38F7F2FFA7}" type="presOf" srcId="{4CDC4CAC-71E1-495A-9E13-4789D48254ED}" destId="{26D4F307-9618-4F1F-99D5-F47CC40EB4EF}" srcOrd="0" destOrd="0" presId="urn:microsoft.com/office/officeart/2005/8/layout/radial2"/>
    <dgm:cxn modelId="{C0153564-DD13-4FD8-8D36-7302830C8FEA}" srcId="{2B1C4CB9-0BD6-4038-9FBE-6571DE428935}" destId="{8DE1C018-A690-4EB9-8ABD-291B29AA1E9C}" srcOrd="0" destOrd="0" parTransId="{7D1D471E-F971-4968-85C0-CCA447786FB9}" sibTransId="{468B9429-AA5D-40A7-A78E-918EBD71F73F}"/>
    <dgm:cxn modelId="{9FA7E829-6269-4C4B-9F3D-95179D95E01C}" type="presOf" srcId="{2B1C4CB9-0BD6-4038-9FBE-6571DE428935}" destId="{AB14C257-8246-46D0-819D-735A5C908FFE}" srcOrd="0" destOrd="0" presId="urn:microsoft.com/office/officeart/2005/8/layout/radial2"/>
    <dgm:cxn modelId="{4B80C005-BC85-4A7E-B947-C115E264042B}" type="presOf" srcId="{98E7CAB3-8A27-4FFC-BD4E-34BE429F966B}" destId="{0ADA0152-63B4-44D7-90AA-FE9A7CC7437B}" srcOrd="0" destOrd="0" presId="urn:microsoft.com/office/officeart/2005/8/layout/radial2"/>
    <dgm:cxn modelId="{FE95E2B6-E794-421D-BF7C-871EF939BC9B}" srcId="{4CDC4CAC-71E1-495A-9E13-4789D48254ED}" destId="{2B1C4CB9-0BD6-4038-9FBE-6571DE428935}" srcOrd="2" destOrd="0" parTransId="{FC282A4A-B445-4DD3-B3CD-310367B1E880}" sibTransId="{CB5BAD7F-A1B9-4E8E-9C14-039AFDB08F75}"/>
    <dgm:cxn modelId="{47461329-8E47-4592-9C41-7F7610C4F6CB}" type="presOf" srcId="{50B7259D-DAF7-46EA-8635-828A7D910C8F}" destId="{40A3A292-FCD5-47E3-AB49-F737DD026404}" srcOrd="0" destOrd="0" presId="urn:microsoft.com/office/officeart/2005/8/layout/radial2"/>
    <dgm:cxn modelId="{49821F0E-0E2C-488C-A9B0-6ADA9E64DA3E}" type="presOf" srcId="{1896A91E-4665-41B7-B870-E02E793FD64F}" destId="{CC4BA738-C9C0-4B1A-9EF0-AA051FD181C7}" srcOrd="0" destOrd="0" presId="urn:microsoft.com/office/officeart/2005/8/layout/radial2"/>
    <dgm:cxn modelId="{396C4589-9518-4192-84D3-572423928FDA}" type="presOf" srcId="{62550EDB-D6FE-4EFE-9A12-D89EB831F8E1}" destId="{34542AB9-266D-4B4E-AF79-E7BD8DC564FC}" srcOrd="0" destOrd="0" presId="urn:microsoft.com/office/officeart/2005/8/layout/radial2"/>
    <dgm:cxn modelId="{A8FC5AEA-27B2-401D-AB13-D757641EAEB4}" type="presOf" srcId="{8E77055D-7987-4F56-AB62-524E5BA0DCDD}" destId="{33FAD34D-E150-4A9D-BE60-29AD04BF4DEA}" srcOrd="0" destOrd="0" presId="urn:microsoft.com/office/officeart/2005/8/layout/radial2"/>
    <dgm:cxn modelId="{26BE1780-7D49-459B-97BA-900279A8E9F1}" srcId="{4CDC4CAC-71E1-495A-9E13-4789D48254ED}" destId="{DCC3E9F2-6268-4FB7-AD9E-11F5EBCDD825}" srcOrd="0" destOrd="0" parTransId="{8475A7D1-A461-4A82-A1E6-3899ACAF3800}" sibTransId="{C5C8CF34-DF0F-465A-8846-2E43C7CAD7D8}"/>
    <dgm:cxn modelId="{B8953361-93BA-4A90-8E10-2DAEEAA593A8}" type="presOf" srcId="{B33E80BD-8033-4219-8731-6E26DB5921A9}" destId="{E5DEB5A6-4465-4DD0-930F-551A070DDAF3}" srcOrd="0" destOrd="0" presId="urn:microsoft.com/office/officeart/2005/8/layout/radial2"/>
    <dgm:cxn modelId="{D816628A-2831-444E-A5A0-074F8F571EAE}" type="presOf" srcId="{8475A7D1-A461-4A82-A1E6-3899ACAF3800}" destId="{7FF5B59C-6979-412E-98A5-CBB10D08AE73}" srcOrd="0" destOrd="0" presId="urn:microsoft.com/office/officeart/2005/8/layout/radial2"/>
    <dgm:cxn modelId="{5E853689-6393-4106-8B60-5A5759B6C935}" type="presOf" srcId="{DCC3E9F2-6268-4FB7-AD9E-11F5EBCDD825}" destId="{7690CA48-EC11-459B-9B2B-68287532F854}" srcOrd="0" destOrd="0" presId="urn:microsoft.com/office/officeart/2005/8/layout/radial2"/>
    <dgm:cxn modelId="{8BE7F3E5-2E3D-4EFB-A0B0-7912417E71F7}" srcId="{4CDC4CAC-71E1-495A-9E13-4789D48254ED}" destId="{120FE85F-4534-4500-AF20-EECA8CC155A2}" srcOrd="1" destOrd="0" parTransId="{1896A91E-4665-41B7-B870-E02E793FD64F}" sibTransId="{1D60C1DF-C4C8-4CEB-B944-BD692AF04DF9}"/>
    <dgm:cxn modelId="{53D9A51A-A62D-4E25-A111-CE98F4D79A2B}" srcId="{62550EDB-D6FE-4EFE-9A12-D89EB831F8E1}" destId="{8E77055D-7987-4F56-AB62-524E5BA0DCDD}" srcOrd="0" destOrd="0" parTransId="{E14070C7-C5EF-4A2E-AD4B-BB579DEDB8C5}" sibTransId="{7B0A9940-43E7-4DB2-BB78-498C5EAC6DC7}"/>
    <dgm:cxn modelId="{33336DC4-AE50-4C0C-9D44-7B0DDF52DFC3}" type="presOf" srcId="{120FE85F-4534-4500-AF20-EECA8CC155A2}" destId="{B330AE32-82A9-4693-9A79-912D0AD94519}" srcOrd="0" destOrd="0" presId="urn:microsoft.com/office/officeart/2005/8/layout/radial2"/>
    <dgm:cxn modelId="{38F3EFC9-F9A8-41D6-9584-68346F8D6965}" type="presOf" srcId="{FC282A4A-B445-4DD3-B3CD-310367B1E880}" destId="{15EFC34B-0D6C-4255-B120-2F6D180A8B35}" srcOrd="0" destOrd="0" presId="urn:microsoft.com/office/officeart/2005/8/layout/radial2"/>
    <dgm:cxn modelId="{F16DEB13-15BC-4D4C-BE15-3DA033094473}" srcId="{120FE85F-4534-4500-AF20-EECA8CC155A2}" destId="{98E7CAB3-8A27-4FFC-BD4E-34BE429F966B}" srcOrd="0" destOrd="0" parTransId="{EF249F86-9B04-4F4C-96FF-6F595E62FC2C}" sibTransId="{804C3705-2C9C-43FF-9110-571C07CBB684}"/>
    <dgm:cxn modelId="{DC418CE1-AAC7-4F40-9CC6-3B3D0152D9B4}" type="presParOf" srcId="{26D4F307-9618-4F1F-99D5-F47CC40EB4EF}" destId="{EF9ED28F-FAA6-4BAF-91CC-FF625DC4E0C4}" srcOrd="0" destOrd="0" presId="urn:microsoft.com/office/officeart/2005/8/layout/radial2"/>
    <dgm:cxn modelId="{611688AB-DFD0-4639-95C9-9989BB554D30}" type="presParOf" srcId="{EF9ED28F-FAA6-4BAF-91CC-FF625DC4E0C4}" destId="{B2FBB00C-298E-4ED3-94FE-A4AC9CF62CF2}" srcOrd="0" destOrd="0" presId="urn:microsoft.com/office/officeart/2005/8/layout/radial2"/>
    <dgm:cxn modelId="{72AF012A-5700-4F70-B218-EAC4406EABE3}" type="presParOf" srcId="{B2FBB00C-298E-4ED3-94FE-A4AC9CF62CF2}" destId="{7C803091-8012-403A-BC4C-478CCB02C12F}" srcOrd="0" destOrd="0" presId="urn:microsoft.com/office/officeart/2005/8/layout/radial2"/>
    <dgm:cxn modelId="{768E3694-B9B8-4BAE-86F2-23C85DF31FFB}" type="presParOf" srcId="{B2FBB00C-298E-4ED3-94FE-A4AC9CF62CF2}" destId="{86F48084-8073-4DEF-BE7D-2419E8C26108}" srcOrd="1" destOrd="0" presId="urn:microsoft.com/office/officeart/2005/8/layout/radial2"/>
    <dgm:cxn modelId="{78322E5F-AF22-4F3B-9417-A2F424249140}" type="presParOf" srcId="{EF9ED28F-FAA6-4BAF-91CC-FF625DC4E0C4}" destId="{7FF5B59C-6979-412E-98A5-CBB10D08AE73}" srcOrd="1" destOrd="0" presId="urn:microsoft.com/office/officeart/2005/8/layout/radial2"/>
    <dgm:cxn modelId="{F7AD7B6D-64AC-40F4-909D-686DF986D105}" type="presParOf" srcId="{EF9ED28F-FAA6-4BAF-91CC-FF625DC4E0C4}" destId="{9F57BAA6-F1B5-46E4-92E6-E45C3A3AE7F0}" srcOrd="2" destOrd="0" presId="urn:microsoft.com/office/officeart/2005/8/layout/radial2"/>
    <dgm:cxn modelId="{62759703-877D-437B-BB1A-FD9B5EE27AE6}" type="presParOf" srcId="{9F57BAA6-F1B5-46E4-92E6-E45C3A3AE7F0}" destId="{7690CA48-EC11-459B-9B2B-68287532F854}" srcOrd="0" destOrd="0" presId="urn:microsoft.com/office/officeart/2005/8/layout/radial2"/>
    <dgm:cxn modelId="{C00CAAFE-1BA5-4150-875E-B923BF02618E}" type="presParOf" srcId="{9F57BAA6-F1B5-46E4-92E6-E45C3A3AE7F0}" destId="{E5DEB5A6-4465-4DD0-930F-551A070DDAF3}" srcOrd="1" destOrd="0" presId="urn:microsoft.com/office/officeart/2005/8/layout/radial2"/>
    <dgm:cxn modelId="{36037A6D-0695-4939-A756-068F3D01B202}" type="presParOf" srcId="{EF9ED28F-FAA6-4BAF-91CC-FF625DC4E0C4}" destId="{CC4BA738-C9C0-4B1A-9EF0-AA051FD181C7}" srcOrd="3" destOrd="0" presId="urn:microsoft.com/office/officeart/2005/8/layout/radial2"/>
    <dgm:cxn modelId="{D825471E-47AA-40DD-92AA-FD723D41C544}" type="presParOf" srcId="{EF9ED28F-FAA6-4BAF-91CC-FF625DC4E0C4}" destId="{CA89923B-8017-48D7-8C7F-6DBBEDF1F287}" srcOrd="4" destOrd="0" presId="urn:microsoft.com/office/officeart/2005/8/layout/radial2"/>
    <dgm:cxn modelId="{C66B3E90-EA08-4A87-AAD2-DC58DCDA1BD1}" type="presParOf" srcId="{CA89923B-8017-48D7-8C7F-6DBBEDF1F287}" destId="{B330AE32-82A9-4693-9A79-912D0AD94519}" srcOrd="0" destOrd="0" presId="urn:microsoft.com/office/officeart/2005/8/layout/radial2"/>
    <dgm:cxn modelId="{4065AC75-AE88-435C-ACB5-7EC5ADD2A552}" type="presParOf" srcId="{CA89923B-8017-48D7-8C7F-6DBBEDF1F287}" destId="{0ADA0152-63B4-44D7-90AA-FE9A7CC7437B}" srcOrd="1" destOrd="0" presId="urn:microsoft.com/office/officeart/2005/8/layout/radial2"/>
    <dgm:cxn modelId="{451B47D0-A2D4-4B98-AF50-578FDC3BE0AD}" type="presParOf" srcId="{EF9ED28F-FAA6-4BAF-91CC-FF625DC4E0C4}" destId="{15EFC34B-0D6C-4255-B120-2F6D180A8B35}" srcOrd="5" destOrd="0" presId="urn:microsoft.com/office/officeart/2005/8/layout/radial2"/>
    <dgm:cxn modelId="{09E53845-D938-4927-B02E-311FB6FF5D8C}" type="presParOf" srcId="{EF9ED28F-FAA6-4BAF-91CC-FF625DC4E0C4}" destId="{A05FC2D1-7988-4803-9497-E4575D4BD843}" srcOrd="6" destOrd="0" presId="urn:microsoft.com/office/officeart/2005/8/layout/radial2"/>
    <dgm:cxn modelId="{0E6536C5-8823-43D3-8BDB-8EB6F4A38A3A}" type="presParOf" srcId="{A05FC2D1-7988-4803-9497-E4575D4BD843}" destId="{AB14C257-8246-46D0-819D-735A5C908FFE}" srcOrd="0" destOrd="0" presId="urn:microsoft.com/office/officeart/2005/8/layout/radial2"/>
    <dgm:cxn modelId="{836ECB87-E881-458F-BA64-ED70A8B8AE06}" type="presParOf" srcId="{A05FC2D1-7988-4803-9497-E4575D4BD843}" destId="{BB38E79A-E9C0-4B60-BA2E-2646C68170E4}" srcOrd="1" destOrd="0" presId="urn:microsoft.com/office/officeart/2005/8/layout/radial2"/>
    <dgm:cxn modelId="{38B7E356-576F-482B-8406-64820EBBCD15}" type="presParOf" srcId="{EF9ED28F-FAA6-4BAF-91CC-FF625DC4E0C4}" destId="{40A3A292-FCD5-47E3-AB49-F737DD026404}" srcOrd="7" destOrd="0" presId="urn:microsoft.com/office/officeart/2005/8/layout/radial2"/>
    <dgm:cxn modelId="{AFD65E0B-CE81-45D8-B8B6-B11DC29C5933}" type="presParOf" srcId="{EF9ED28F-FAA6-4BAF-91CC-FF625DC4E0C4}" destId="{FF8D8EE9-D64F-4D25-8C1E-74F65853CA4A}" srcOrd="8" destOrd="0" presId="urn:microsoft.com/office/officeart/2005/8/layout/radial2"/>
    <dgm:cxn modelId="{CD561B34-B580-43A8-83CE-C0F94B6B888D}" type="presParOf" srcId="{FF8D8EE9-D64F-4D25-8C1E-74F65853CA4A}" destId="{34542AB9-266D-4B4E-AF79-E7BD8DC564FC}" srcOrd="0" destOrd="0" presId="urn:microsoft.com/office/officeart/2005/8/layout/radial2"/>
    <dgm:cxn modelId="{664D66DD-426A-40CF-A960-2376606A8EE9}" type="presParOf" srcId="{FF8D8EE9-D64F-4D25-8C1E-74F65853CA4A}" destId="{33FAD34D-E150-4A9D-BE60-29AD04BF4DE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3A292-FCD5-47E3-AB49-F737DD026404}">
      <dsp:nvSpPr>
        <dsp:cNvPr id="0" name=""/>
        <dsp:cNvSpPr/>
      </dsp:nvSpPr>
      <dsp:spPr>
        <a:xfrm rot="3682190">
          <a:off x="2105447" y="3504395"/>
          <a:ext cx="924214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924214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FC34B-0D6C-4255-B120-2F6D180A8B35}">
      <dsp:nvSpPr>
        <dsp:cNvPr id="0" name=""/>
        <dsp:cNvSpPr/>
      </dsp:nvSpPr>
      <dsp:spPr>
        <a:xfrm rot="1405459">
          <a:off x="2610655" y="2861769"/>
          <a:ext cx="632059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32059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BA738-C9C0-4B1A-9EF0-AA051FD181C7}">
      <dsp:nvSpPr>
        <dsp:cNvPr id="0" name=""/>
        <dsp:cNvSpPr/>
      </dsp:nvSpPr>
      <dsp:spPr>
        <a:xfrm rot="20287839">
          <a:off x="2612916" y="2078978"/>
          <a:ext cx="660987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60987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5B59C-6979-412E-98A5-CBB10D08AE73}">
      <dsp:nvSpPr>
        <dsp:cNvPr id="0" name=""/>
        <dsp:cNvSpPr/>
      </dsp:nvSpPr>
      <dsp:spPr>
        <a:xfrm rot="17917810">
          <a:off x="2105447" y="1413434"/>
          <a:ext cx="924214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924214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48084-8073-4DEF-BE7D-2419E8C26108}">
      <dsp:nvSpPr>
        <dsp:cNvPr id="0" name=""/>
        <dsp:cNvSpPr/>
      </dsp:nvSpPr>
      <dsp:spPr>
        <a:xfrm>
          <a:off x="1082719" y="1567836"/>
          <a:ext cx="1828212" cy="182821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0CA48-EC11-459B-9B2B-68287532F854}">
      <dsp:nvSpPr>
        <dsp:cNvPr id="0" name=""/>
        <dsp:cNvSpPr/>
      </dsp:nvSpPr>
      <dsp:spPr>
        <a:xfrm>
          <a:off x="2503309" y="988"/>
          <a:ext cx="1096927" cy="109692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7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63950" y="161629"/>
        <a:ext cx="775645" cy="775645"/>
      </dsp:txXfrm>
    </dsp:sp>
    <dsp:sp modelId="{E5DEB5A6-4465-4DD0-930F-551A070DDAF3}">
      <dsp:nvSpPr>
        <dsp:cNvPr id="0" name=""/>
        <dsp:cNvSpPr/>
      </dsp:nvSpPr>
      <dsp:spPr>
        <a:xfrm>
          <a:off x="3709930" y="988"/>
          <a:ext cx="1645391" cy="1096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709930" y="988"/>
        <a:ext cx="1645391" cy="1096927"/>
      </dsp:txXfrm>
    </dsp:sp>
    <dsp:sp modelId="{B330AE32-82A9-4693-9A79-912D0AD94519}">
      <dsp:nvSpPr>
        <dsp:cNvPr id="0" name=""/>
        <dsp:cNvSpPr/>
      </dsp:nvSpPr>
      <dsp:spPr>
        <a:xfrm>
          <a:off x="3210650" y="1226138"/>
          <a:ext cx="1096927" cy="109692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7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71291" y="1386779"/>
        <a:ext cx="775645" cy="775645"/>
      </dsp:txXfrm>
    </dsp:sp>
    <dsp:sp modelId="{0ADA0152-63B4-44D7-90AA-FE9A7CC7437B}">
      <dsp:nvSpPr>
        <dsp:cNvPr id="0" name=""/>
        <dsp:cNvSpPr/>
      </dsp:nvSpPr>
      <dsp:spPr>
        <a:xfrm>
          <a:off x="4417270" y="1226138"/>
          <a:ext cx="1645391" cy="1096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417270" y="1226138"/>
        <a:ext cx="1645391" cy="1096927"/>
      </dsp:txXfrm>
    </dsp:sp>
    <dsp:sp modelId="{AB14C257-8246-46D0-819D-735A5C908FFE}">
      <dsp:nvSpPr>
        <dsp:cNvPr id="0" name=""/>
        <dsp:cNvSpPr/>
      </dsp:nvSpPr>
      <dsp:spPr>
        <a:xfrm>
          <a:off x="3171468" y="2680001"/>
          <a:ext cx="1096927" cy="1096927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7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32109" y="2840642"/>
        <a:ext cx="775645" cy="775645"/>
      </dsp:txXfrm>
    </dsp:sp>
    <dsp:sp modelId="{BB38E79A-E9C0-4B60-BA2E-2646C68170E4}">
      <dsp:nvSpPr>
        <dsp:cNvPr id="0" name=""/>
        <dsp:cNvSpPr/>
      </dsp:nvSpPr>
      <dsp:spPr>
        <a:xfrm>
          <a:off x="4378088" y="2680001"/>
          <a:ext cx="1645391" cy="1096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78088" y="2680001"/>
        <a:ext cx="1645391" cy="1096927"/>
      </dsp:txXfrm>
    </dsp:sp>
    <dsp:sp modelId="{34542AB9-266D-4B4E-AF79-E7BD8DC564FC}">
      <dsp:nvSpPr>
        <dsp:cNvPr id="0" name=""/>
        <dsp:cNvSpPr/>
      </dsp:nvSpPr>
      <dsp:spPr>
        <a:xfrm>
          <a:off x="2503309" y="3865968"/>
          <a:ext cx="1096927" cy="109692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7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63950" y="4026609"/>
        <a:ext cx="775645" cy="775645"/>
      </dsp:txXfrm>
    </dsp:sp>
    <dsp:sp modelId="{33FAD34D-E150-4A9D-BE60-29AD04BF4DEA}">
      <dsp:nvSpPr>
        <dsp:cNvPr id="0" name=""/>
        <dsp:cNvSpPr/>
      </dsp:nvSpPr>
      <dsp:spPr>
        <a:xfrm>
          <a:off x="3709930" y="3865968"/>
          <a:ext cx="1645391" cy="1096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709930" y="3865968"/>
        <a:ext cx="1645391" cy="1096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78789" y="2724343"/>
            <a:ext cx="4167052" cy="4049486"/>
          </a:xfrm>
          <a:prstGeom prst="noSmoking">
            <a:avLst>
              <a:gd name="adj" fmla="val 8108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11" l="5258" r="9806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244" y="4749086"/>
            <a:ext cx="1252882" cy="164592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100000" l="429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2329" flipV="1">
            <a:off x="3646661" y="2948606"/>
            <a:ext cx="2355865" cy="146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24615227"/>
              </p:ext>
            </p:extLst>
          </p:nvPr>
        </p:nvGraphicFramePr>
        <p:xfrm>
          <a:off x="1084218" y="1593668"/>
          <a:ext cx="7145382" cy="496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62057" y="4754880"/>
            <a:ext cx="2377440" cy="1502229"/>
          </a:xfrm>
          <a:prstGeom prst="rightArrow">
            <a:avLst/>
          </a:prstGeom>
          <a:solidFill>
            <a:srgbClr val="FFFF0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chemeClr val="tx1"/>
                </a:solidFill>
              </a:rPr>
              <a:t>衛福部疾管署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清松手寫體1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2019-10-21T03:08:27Z</dcterms:modified>
</cp:coreProperties>
</file>