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9999FF"/>
    <a:srgbClr val="FF0066"/>
    <a:srgbClr val="FF6699"/>
    <a:srgbClr val="FF33CC"/>
    <a:srgbClr val="FF99CC"/>
    <a:srgbClr val="FFCCCC"/>
    <a:srgbClr val="3399FF"/>
    <a:srgbClr val="FF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864C59-0D3B-4DA3-8243-EC6F7294A32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C247BFF-4CCE-45EB-B813-A5F4DE32C0C7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2009CFB-8B79-45D5-852A-BAAA180D885C}" type="parTrans" cxnId="{A3DB4778-61F6-403A-96BD-CB6F625E6A2E}">
      <dgm:prSet/>
      <dgm:spPr/>
      <dgm:t>
        <a:bodyPr/>
        <a:lstStyle/>
        <a:p>
          <a:endParaRPr lang="zh-TW" altLang="en-US"/>
        </a:p>
      </dgm:t>
    </dgm:pt>
    <dgm:pt modelId="{50A31C4C-815D-489E-A67D-EA614A859CBA}" type="sibTrans" cxnId="{A3DB4778-61F6-403A-96BD-CB6F625E6A2E}">
      <dgm:prSet/>
      <dgm:spPr/>
      <dgm:t>
        <a:bodyPr/>
        <a:lstStyle/>
        <a:p>
          <a:endParaRPr lang="zh-TW" altLang="en-US"/>
        </a:p>
      </dgm:t>
    </dgm:pt>
    <dgm:pt modelId="{D1E537B5-FC3D-492E-92CD-494D87FCFE2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1C19E39-0520-47CE-9A5C-CF8BE40E5792}" type="parTrans" cxnId="{0CC9A9DA-E5FB-4BC2-994F-29AF55BC0D1A}">
      <dgm:prSet/>
      <dgm:spPr/>
      <dgm:t>
        <a:bodyPr/>
        <a:lstStyle/>
        <a:p>
          <a:endParaRPr lang="zh-TW" altLang="en-US"/>
        </a:p>
      </dgm:t>
    </dgm:pt>
    <dgm:pt modelId="{8E27777C-8971-4C0B-A5D2-3864092C03F4}" type="sibTrans" cxnId="{0CC9A9DA-E5FB-4BC2-994F-29AF55BC0D1A}">
      <dgm:prSet/>
      <dgm:spPr/>
      <dgm:t>
        <a:bodyPr/>
        <a:lstStyle/>
        <a:p>
          <a:endParaRPr lang="zh-TW" altLang="en-US"/>
        </a:p>
      </dgm:t>
    </dgm:pt>
    <dgm:pt modelId="{D9BF31F8-3A0E-43BF-B839-C952C0444A58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64DB261-67D7-426A-9567-A0834AA8E92D}" type="parTrans" cxnId="{659A610D-DB54-49D9-B16B-98270DB2E83A}">
      <dgm:prSet/>
      <dgm:spPr/>
      <dgm:t>
        <a:bodyPr/>
        <a:lstStyle/>
        <a:p>
          <a:endParaRPr lang="zh-TW" altLang="en-US"/>
        </a:p>
      </dgm:t>
    </dgm:pt>
    <dgm:pt modelId="{DE5ECCF0-4200-47A9-B8FC-D5649E174F88}" type="sibTrans" cxnId="{659A610D-DB54-49D9-B16B-98270DB2E83A}">
      <dgm:prSet/>
      <dgm:spPr/>
      <dgm:t>
        <a:bodyPr/>
        <a:lstStyle/>
        <a:p>
          <a:endParaRPr lang="zh-TW" altLang="en-US"/>
        </a:p>
      </dgm:t>
    </dgm:pt>
    <dgm:pt modelId="{16FD4A9D-85C5-4C06-8AC7-CE5A9318330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A078F18-AB51-44A4-8241-8C5FF0F167B8}" type="parTrans" cxnId="{AD9646AC-C174-427B-81B8-FD5E39D063CA}">
      <dgm:prSet/>
      <dgm:spPr/>
      <dgm:t>
        <a:bodyPr/>
        <a:lstStyle/>
        <a:p>
          <a:endParaRPr lang="zh-TW" altLang="en-US"/>
        </a:p>
      </dgm:t>
    </dgm:pt>
    <dgm:pt modelId="{4C917C8E-4353-40BE-9806-5D98F74E506B}" type="sibTrans" cxnId="{AD9646AC-C174-427B-81B8-FD5E39D063CA}">
      <dgm:prSet/>
      <dgm:spPr/>
      <dgm:t>
        <a:bodyPr/>
        <a:lstStyle/>
        <a:p>
          <a:endParaRPr lang="zh-TW" altLang="en-US"/>
        </a:p>
      </dgm:t>
    </dgm:pt>
    <dgm:pt modelId="{5AD81239-CFD3-4DBC-9C73-AFB2763DDEBD}">
      <dgm:prSet/>
      <dgm:spPr>
        <a:solidFill>
          <a:srgbClr val="FFCC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04154D0-715D-4206-8573-90ABAE3E9E9F}" type="parTrans" cxnId="{0E83542B-369D-4D00-9F3A-8A5F9B30CD96}">
      <dgm:prSet/>
      <dgm:spPr/>
      <dgm:t>
        <a:bodyPr/>
        <a:lstStyle/>
        <a:p>
          <a:endParaRPr lang="zh-TW" altLang="en-US"/>
        </a:p>
      </dgm:t>
    </dgm:pt>
    <dgm:pt modelId="{D8A7A449-2917-4088-816F-4E26FD2BB3F2}" type="sibTrans" cxnId="{0E83542B-369D-4D00-9F3A-8A5F9B30CD96}">
      <dgm:prSet/>
      <dgm:spPr/>
      <dgm:t>
        <a:bodyPr/>
        <a:lstStyle/>
        <a:p>
          <a:endParaRPr lang="zh-TW" altLang="en-US"/>
        </a:p>
      </dgm:t>
    </dgm:pt>
    <dgm:pt modelId="{3A16BD7F-3E9A-44D7-BECA-72FCE580645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29F0934-DCE8-4B97-AA53-3840257DB5A7}" type="parTrans" cxnId="{2345CB94-66F7-4CFE-B1F2-732B4818E13D}">
      <dgm:prSet/>
      <dgm:spPr/>
      <dgm:t>
        <a:bodyPr/>
        <a:lstStyle/>
        <a:p>
          <a:endParaRPr lang="zh-TW" altLang="en-US"/>
        </a:p>
      </dgm:t>
    </dgm:pt>
    <dgm:pt modelId="{F4D1ED6C-50DE-436E-8D71-F21A0A2AFDA4}" type="sibTrans" cxnId="{2345CB94-66F7-4CFE-B1F2-732B4818E13D}">
      <dgm:prSet/>
      <dgm:spPr/>
      <dgm:t>
        <a:bodyPr/>
        <a:lstStyle/>
        <a:p>
          <a:endParaRPr lang="zh-TW" altLang="en-US"/>
        </a:p>
      </dgm:t>
    </dgm:pt>
    <dgm:pt modelId="{BB1DAC9D-967A-4360-8AAA-C9A810738DBE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FB0274B-6848-4346-AA52-E87C8253B89B}" type="parTrans" cxnId="{69009ED8-4F25-427B-B6ED-3CB83E61C40A}">
      <dgm:prSet/>
      <dgm:spPr/>
      <dgm:t>
        <a:bodyPr/>
        <a:lstStyle/>
        <a:p>
          <a:endParaRPr lang="zh-TW" altLang="en-US"/>
        </a:p>
      </dgm:t>
    </dgm:pt>
    <dgm:pt modelId="{E59245DD-F392-4248-91CD-C2D22D8E344F}" type="sibTrans" cxnId="{69009ED8-4F25-427B-B6ED-3CB83E61C40A}">
      <dgm:prSet/>
      <dgm:spPr/>
      <dgm:t>
        <a:bodyPr/>
        <a:lstStyle/>
        <a:p>
          <a:endParaRPr lang="zh-TW" altLang="en-US"/>
        </a:p>
      </dgm:t>
    </dgm:pt>
    <dgm:pt modelId="{B2EEA4A4-E7FE-4C22-97B6-AC8E90167C7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6D73078-81FA-45B7-B9B2-D2306D3E0270}" type="parTrans" cxnId="{8B0E6B3D-533E-4DA6-B0B3-4CE1299D68F1}">
      <dgm:prSet/>
      <dgm:spPr/>
      <dgm:t>
        <a:bodyPr/>
        <a:lstStyle/>
        <a:p>
          <a:endParaRPr lang="zh-TW" altLang="en-US"/>
        </a:p>
      </dgm:t>
    </dgm:pt>
    <dgm:pt modelId="{3F98558D-1D8B-4A58-93B5-2C8B81C0F702}" type="sibTrans" cxnId="{8B0E6B3D-533E-4DA6-B0B3-4CE1299D68F1}">
      <dgm:prSet/>
      <dgm:spPr/>
      <dgm:t>
        <a:bodyPr/>
        <a:lstStyle/>
        <a:p>
          <a:endParaRPr lang="zh-TW" altLang="en-US"/>
        </a:p>
      </dgm:t>
    </dgm:pt>
    <dgm:pt modelId="{03FDFC80-0A93-4E5F-87D8-F35E140CED63}" type="pres">
      <dgm:prSet presAssocID="{3F864C59-0D3B-4DA3-8243-EC6F7294A32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F94A2FA-D84C-4D76-AC8B-9B1D99E0FCE5}" type="pres">
      <dgm:prSet presAssocID="{3F864C59-0D3B-4DA3-8243-EC6F7294A32A}" presName="cycle" presStyleCnt="0"/>
      <dgm:spPr/>
    </dgm:pt>
    <dgm:pt modelId="{3B3925B7-F8AD-403E-977C-66F358DA85AD}" type="pres">
      <dgm:prSet presAssocID="{3F864C59-0D3B-4DA3-8243-EC6F7294A32A}" presName="centerShape" presStyleCnt="0"/>
      <dgm:spPr/>
    </dgm:pt>
    <dgm:pt modelId="{5B14F40C-C6CD-4C54-9732-674C38CC0869}" type="pres">
      <dgm:prSet presAssocID="{3F864C59-0D3B-4DA3-8243-EC6F7294A32A}" presName="connSite" presStyleLbl="node1" presStyleIdx="0" presStyleCnt="5"/>
      <dgm:spPr/>
    </dgm:pt>
    <dgm:pt modelId="{0E4CA20C-E92A-4E1B-8366-98D8216F8170}" type="pres">
      <dgm:prSet presAssocID="{3F864C59-0D3B-4DA3-8243-EC6F7294A32A}" presName="visible" presStyleLbl="node1" presStyleIdx="0" presStyleCnt="5" custLinFactNeighborY="276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046990-B255-437D-93EA-FB110811D6D1}" type="pres">
      <dgm:prSet presAssocID="{62009CFB-8B79-45D5-852A-BAAA180D885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EA6FAAE-4C24-41C2-93C6-1FAAC85C238C}" type="pres">
      <dgm:prSet presAssocID="{7C247BFF-4CCE-45EB-B813-A5F4DE32C0C7}" presName="node" presStyleCnt="0"/>
      <dgm:spPr/>
    </dgm:pt>
    <dgm:pt modelId="{9897C1B2-A896-48FC-A918-69952ABE8C52}" type="pres">
      <dgm:prSet presAssocID="{7C247BFF-4CCE-45EB-B813-A5F4DE32C0C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403685-5A61-4113-AA52-6142502DAF0A}" type="pres">
      <dgm:prSet presAssocID="{7C247BFF-4CCE-45EB-B813-A5F4DE32C0C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6FC935-4876-4F7B-AC39-C55A6C50A82E}" type="pres">
      <dgm:prSet presAssocID="{264DB261-67D7-426A-9567-A0834AA8E92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96B02F7-8D50-4211-BF4B-747438BC391F}" type="pres">
      <dgm:prSet presAssocID="{D9BF31F8-3A0E-43BF-B839-C952C0444A58}" presName="node" presStyleCnt="0"/>
      <dgm:spPr/>
    </dgm:pt>
    <dgm:pt modelId="{0B351430-DD24-433C-A31A-218B18954A74}" type="pres">
      <dgm:prSet presAssocID="{D9BF31F8-3A0E-43BF-B839-C952C0444A5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5A8640-2991-42C4-99AA-71109A6BF6D1}" type="pres">
      <dgm:prSet presAssocID="{D9BF31F8-3A0E-43BF-B839-C952C0444A5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E6E2BC-75B5-4973-B048-EA1B8B9CD663}" type="pres">
      <dgm:prSet presAssocID="{A04154D0-715D-4206-8573-90ABAE3E9E9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C906441-5638-41C5-9679-2844371BD4A2}" type="pres">
      <dgm:prSet presAssocID="{5AD81239-CFD3-4DBC-9C73-AFB2763DDEBD}" presName="node" presStyleCnt="0"/>
      <dgm:spPr/>
    </dgm:pt>
    <dgm:pt modelId="{CE8C8D5C-E3EE-43C8-948F-9B725E7978D8}" type="pres">
      <dgm:prSet presAssocID="{5AD81239-CFD3-4DBC-9C73-AFB2763DDEB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C11556-398C-4FCD-B556-A5FA37E0F64C}" type="pres">
      <dgm:prSet presAssocID="{5AD81239-CFD3-4DBC-9C73-AFB2763DDEB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40D632-3DC0-42C3-BD93-078276F8A157}" type="pres">
      <dgm:prSet presAssocID="{CFB0274B-6848-4346-AA52-E87C8253B89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11CDFE6-D51E-4378-8D0E-33E8304872C8}" type="pres">
      <dgm:prSet presAssocID="{BB1DAC9D-967A-4360-8AAA-C9A810738DBE}" presName="node" presStyleCnt="0"/>
      <dgm:spPr/>
    </dgm:pt>
    <dgm:pt modelId="{C71F5681-FDD8-4D0C-8E72-50D9D8CD35A2}" type="pres">
      <dgm:prSet presAssocID="{BB1DAC9D-967A-4360-8AAA-C9A810738DB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826F61-6A17-46EA-BCBA-FC43209EF1E5}" type="pres">
      <dgm:prSet presAssocID="{BB1DAC9D-967A-4360-8AAA-C9A810738DB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F1089F1-3AE8-4A51-8E11-D30B23B97ECC}" type="presOf" srcId="{A04154D0-715D-4206-8573-90ABAE3E9E9F}" destId="{13E6E2BC-75B5-4973-B048-EA1B8B9CD663}" srcOrd="0" destOrd="0" presId="urn:microsoft.com/office/officeart/2005/8/layout/radial2"/>
    <dgm:cxn modelId="{CCF7835C-8476-4641-925F-A1C9181F4062}" type="presOf" srcId="{CFB0274B-6848-4346-AA52-E87C8253B89B}" destId="{DC40D632-3DC0-42C3-BD93-078276F8A157}" srcOrd="0" destOrd="0" presId="urn:microsoft.com/office/officeart/2005/8/layout/radial2"/>
    <dgm:cxn modelId="{57FBDB2F-7A44-4C8D-9294-A6E01833ED8B}" type="presOf" srcId="{BB1DAC9D-967A-4360-8AAA-C9A810738DBE}" destId="{C71F5681-FDD8-4D0C-8E72-50D9D8CD35A2}" srcOrd="0" destOrd="0" presId="urn:microsoft.com/office/officeart/2005/8/layout/radial2"/>
    <dgm:cxn modelId="{7E3D8558-C817-4566-B285-0864822D70A4}" type="presOf" srcId="{D9BF31F8-3A0E-43BF-B839-C952C0444A58}" destId="{0B351430-DD24-433C-A31A-218B18954A74}" srcOrd="0" destOrd="0" presId="urn:microsoft.com/office/officeart/2005/8/layout/radial2"/>
    <dgm:cxn modelId="{69009ED8-4F25-427B-B6ED-3CB83E61C40A}" srcId="{3F864C59-0D3B-4DA3-8243-EC6F7294A32A}" destId="{BB1DAC9D-967A-4360-8AAA-C9A810738DBE}" srcOrd="3" destOrd="0" parTransId="{CFB0274B-6848-4346-AA52-E87C8253B89B}" sibTransId="{E59245DD-F392-4248-91CD-C2D22D8E344F}"/>
    <dgm:cxn modelId="{56531A4E-5094-4D21-A60C-2D9722CC9CF6}" type="presOf" srcId="{16FD4A9D-85C5-4C06-8AC7-CE5A9318330C}" destId="{1D5A8640-2991-42C4-99AA-71109A6BF6D1}" srcOrd="0" destOrd="0" presId="urn:microsoft.com/office/officeart/2005/8/layout/radial2"/>
    <dgm:cxn modelId="{659A610D-DB54-49D9-B16B-98270DB2E83A}" srcId="{3F864C59-0D3B-4DA3-8243-EC6F7294A32A}" destId="{D9BF31F8-3A0E-43BF-B839-C952C0444A58}" srcOrd="1" destOrd="0" parTransId="{264DB261-67D7-426A-9567-A0834AA8E92D}" sibTransId="{DE5ECCF0-4200-47A9-B8FC-D5649E174F88}"/>
    <dgm:cxn modelId="{F6326F9E-FC3D-484B-96B2-590DD4D0BA5B}" type="presOf" srcId="{3F864C59-0D3B-4DA3-8243-EC6F7294A32A}" destId="{03FDFC80-0A93-4E5F-87D8-F35E140CED63}" srcOrd="0" destOrd="0" presId="urn:microsoft.com/office/officeart/2005/8/layout/radial2"/>
    <dgm:cxn modelId="{AD9646AC-C174-427B-81B8-FD5E39D063CA}" srcId="{D9BF31F8-3A0E-43BF-B839-C952C0444A58}" destId="{16FD4A9D-85C5-4C06-8AC7-CE5A9318330C}" srcOrd="0" destOrd="0" parTransId="{9A078F18-AB51-44A4-8241-8C5FF0F167B8}" sibTransId="{4C917C8E-4353-40BE-9806-5D98F74E506B}"/>
    <dgm:cxn modelId="{A3DB4778-61F6-403A-96BD-CB6F625E6A2E}" srcId="{3F864C59-0D3B-4DA3-8243-EC6F7294A32A}" destId="{7C247BFF-4CCE-45EB-B813-A5F4DE32C0C7}" srcOrd="0" destOrd="0" parTransId="{62009CFB-8B79-45D5-852A-BAAA180D885C}" sibTransId="{50A31C4C-815D-489E-A67D-EA614A859CBA}"/>
    <dgm:cxn modelId="{EB1A91F0-9B54-4954-B3A4-B9B65894180F}" type="presOf" srcId="{3A16BD7F-3E9A-44D7-BECA-72FCE5806451}" destId="{3BC11556-398C-4FCD-B556-A5FA37E0F64C}" srcOrd="0" destOrd="0" presId="urn:microsoft.com/office/officeart/2005/8/layout/radial2"/>
    <dgm:cxn modelId="{4DF1528E-91AD-4D64-BA28-ABB182A04015}" type="presOf" srcId="{62009CFB-8B79-45D5-852A-BAAA180D885C}" destId="{55046990-B255-437D-93EA-FB110811D6D1}" srcOrd="0" destOrd="0" presId="urn:microsoft.com/office/officeart/2005/8/layout/radial2"/>
    <dgm:cxn modelId="{0E83542B-369D-4D00-9F3A-8A5F9B30CD96}" srcId="{3F864C59-0D3B-4DA3-8243-EC6F7294A32A}" destId="{5AD81239-CFD3-4DBC-9C73-AFB2763DDEBD}" srcOrd="2" destOrd="0" parTransId="{A04154D0-715D-4206-8573-90ABAE3E9E9F}" sibTransId="{D8A7A449-2917-4088-816F-4E26FD2BB3F2}"/>
    <dgm:cxn modelId="{0CC9A9DA-E5FB-4BC2-994F-29AF55BC0D1A}" srcId="{7C247BFF-4CCE-45EB-B813-A5F4DE32C0C7}" destId="{D1E537B5-FC3D-492E-92CD-494D87FCFE26}" srcOrd="0" destOrd="0" parTransId="{D1C19E39-0520-47CE-9A5C-CF8BE40E5792}" sibTransId="{8E27777C-8971-4C0B-A5D2-3864092C03F4}"/>
    <dgm:cxn modelId="{D6658361-6331-45D2-B438-433531DB1683}" type="presOf" srcId="{B2EEA4A4-E7FE-4C22-97B6-AC8E90167C7F}" destId="{33826F61-6A17-46EA-BCBA-FC43209EF1E5}" srcOrd="0" destOrd="0" presId="urn:microsoft.com/office/officeart/2005/8/layout/radial2"/>
    <dgm:cxn modelId="{236EFBA1-DD06-4303-B862-E1A6A4D432D5}" type="presOf" srcId="{264DB261-67D7-426A-9567-A0834AA8E92D}" destId="{446FC935-4876-4F7B-AC39-C55A6C50A82E}" srcOrd="0" destOrd="0" presId="urn:microsoft.com/office/officeart/2005/8/layout/radial2"/>
    <dgm:cxn modelId="{B08A0A08-A28D-424E-BFDA-526D668B5F5A}" type="presOf" srcId="{5AD81239-CFD3-4DBC-9C73-AFB2763DDEBD}" destId="{CE8C8D5C-E3EE-43C8-948F-9B725E7978D8}" srcOrd="0" destOrd="0" presId="urn:microsoft.com/office/officeart/2005/8/layout/radial2"/>
    <dgm:cxn modelId="{67DEA75A-728E-428A-8916-D15AAB8DC173}" type="presOf" srcId="{D1E537B5-FC3D-492E-92CD-494D87FCFE26}" destId="{D4403685-5A61-4113-AA52-6142502DAF0A}" srcOrd="0" destOrd="0" presId="urn:microsoft.com/office/officeart/2005/8/layout/radial2"/>
    <dgm:cxn modelId="{8B0E6B3D-533E-4DA6-B0B3-4CE1299D68F1}" srcId="{BB1DAC9D-967A-4360-8AAA-C9A810738DBE}" destId="{B2EEA4A4-E7FE-4C22-97B6-AC8E90167C7F}" srcOrd="0" destOrd="0" parTransId="{C6D73078-81FA-45B7-B9B2-D2306D3E0270}" sibTransId="{3F98558D-1D8B-4A58-93B5-2C8B81C0F702}"/>
    <dgm:cxn modelId="{2345CB94-66F7-4CFE-B1F2-732B4818E13D}" srcId="{5AD81239-CFD3-4DBC-9C73-AFB2763DDEBD}" destId="{3A16BD7F-3E9A-44D7-BECA-72FCE5806451}" srcOrd="0" destOrd="0" parTransId="{429F0934-DCE8-4B97-AA53-3840257DB5A7}" sibTransId="{F4D1ED6C-50DE-436E-8D71-F21A0A2AFDA4}"/>
    <dgm:cxn modelId="{4AB34D73-55A8-4E17-BAF2-C58259C8FD76}" type="presOf" srcId="{7C247BFF-4CCE-45EB-B813-A5F4DE32C0C7}" destId="{9897C1B2-A896-48FC-A918-69952ABE8C52}" srcOrd="0" destOrd="0" presId="urn:microsoft.com/office/officeart/2005/8/layout/radial2"/>
    <dgm:cxn modelId="{4F2A4A59-0582-45D4-9706-89EF57C42EF8}" type="presParOf" srcId="{03FDFC80-0A93-4E5F-87D8-F35E140CED63}" destId="{AF94A2FA-D84C-4D76-AC8B-9B1D99E0FCE5}" srcOrd="0" destOrd="0" presId="urn:microsoft.com/office/officeart/2005/8/layout/radial2"/>
    <dgm:cxn modelId="{756E94BC-3CE7-4AB5-BCA4-FA39EA148F58}" type="presParOf" srcId="{AF94A2FA-D84C-4D76-AC8B-9B1D99E0FCE5}" destId="{3B3925B7-F8AD-403E-977C-66F358DA85AD}" srcOrd="0" destOrd="0" presId="urn:microsoft.com/office/officeart/2005/8/layout/radial2"/>
    <dgm:cxn modelId="{BC777156-68F2-4A86-AACE-CECAA51D9191}" type="presParOf" srcId="{3B3925B7-F8AD-403E-977C-66F358DA85AD}" destId="{5B14F40C-C6CD-4C54-9732-674C38CC0869}" srcOrd="0" destOrd="0" presId="urn:microsoft.com/office/officeart/2005/8/layout/radial2"/>
    <dgm:cxn modelId="{7141FA7E-9C31-4129-B5A8-D48CB5856EBB}" type="presParOf" srcId="{3B3925B7-F8AD-403E-977C-66F358DA85AD}" destId="{0E4CA20C-E92A-4E1B-8366-98D8216F8170}" srcOrd="1" destOrd="0" presId="urn:microsoft.com/office/officeart/2005/8/layout/radial2"/>
    <dgm:cxn modelId="{1DD7C8A1-A759-4281-A674-4E247E2D336D}" type="presParOf" srcId="{AF94A2FA-D84C-4D76-AC8B-9B1D99E0FCE5}" destId="{55046990-B255-437D-93EA-FB110811D6D1}" srcOrd="1" destOrd="0" presId="urn:microsoft.com/office/officeart/2005/8/layout/radial2"/>
    <dgm:cxn modelId="{63603D98-A0F6-40EE-A3B2-6296F507B120}" type="presParOf" srcId="{AF94A2FA-D84C-4D76-AC8B-9B1D99E0FCE5}" destId="{5EA6FAAE-4C24-41C2-93C6-1FAAC85C238C}" srcOrd="2" destOrd="0" presId="urn:microsoft.com/office/officeart/2005/8/layout/radial2"/>
    <dgm:cxn modelId="{37CE2B5F-FD96-4605-8B17-DB3D8B9162EC}" type="presParOf" srcId="{5EA6FAAE-4C24-41C2-93C6-1FAAC85C238C}" destId="{9897C1B2-A896-48FC-A918-69952ABE8C52}" srcOrd="0" destOrd="0" presId="urn:microsoft.com/office/officeart/2005/8/layout/radial2"/>
    <dgm:cxn modelId="{D2D1107A-779B-472F-AB39-223AD6D65F43}" type="presParOf" srcId="{5EA6FAAE-4C24-41C2-93C6-1FAAC85C238C}" destId="{D4403685-5A61-4113-AA52-6142502DAF0A}" srcOrd="1" destOrd="0" presId="urn:microsoft.com/office/officeart/2005/8/layout/radial2"/>
    <dgm:cxn modelId="{0A51D23C-7F9E-4CA9-B4CB-1B29E809FD66}" type="presParOf" srcId="{AF94A2FA-D84C-4D76-AC8B-9B1D99E0FCE5}" destId="{446FC935-4876-4F7B-AC39-C55A6C50A82E}" srcOrd="3" destOrd="0" presId="urn:microsoft.com/office/officeart/2005/8/layout/radial2"/>
    <dgm:cxn modelId="{2E1933EB-90F4-45B9-A54B-639DF4A4C87D}" type="presParOf" srcId="{AF94A2FA-D84C-4D76-AC8B-9B1D99E0FCE5}" destId="{596B02F7-8D50-4211-BF4B-747438BC391F}" srcOrd="4" destOrd="0" presId="urn:microsoft.com/office/officeart/2005/8/layout/radial2"/>
    <dgm:cxn modelId="{FE41666C-DFA0-4C92-8A0B-6D523277BDBE}" type="presParOf" srcId="{596B02F7-8D50-4211-BF4B-747438BC391F}" destId="{0B351430-DD24-433C-A31A-218B18954A74}" srcOrd="0" destOrd="0" presId="urn:microsoft.com/office/officeart/2005/8/layout/radial2"/>
    <dgm:cxn modelId="{46FAC2BA-94A6-4E95-8441-FBE43AA1E0DF}" type="presParOf" srcId="{596B02F7-8D50-4211-BF4B-747438BC391F}" destId="{1D5A8640-2991-42C4-99AA-71109A6BF6D1}" srcOrd="1" destOrd="0" presId="urn:microsoft.com/office/officeart/2005/8/layout/radial2"/>
    <dgm:cxn modelId="{503A38A4-AD77-480A-8682-3A7773E98380}" type="presParOf" srcId="{AF94A2FA-D84C-4D76-AC8B-9B1D99E0FCE5}" destId="{13E6E2BC-75B5-4973-B048-EA1B8B9CD663}" srcOrd="5" destOrd="0" presId="urn:microsoft.com/office/officeart/2005/8/layout/radial2"/>
    <dgm:cxn modelId="{142E2E01-EB58-4CCB-9F7D-F4433449BBE5}" type="presParOf" srcId="{AF94A2FA-D84C-4D76-AC8B-9B1D99E0FCE5}" destId="{2C906441-5638-41C5-9679-2844371BD4A2}" srcOrd="6" destOrd="0" presId="urn:microsoft.com/office/officeart/2005/8/layout/radial2"/>
    <dgm:cxn modelId="{D50CEE72-2B8B-441F-BB51-BF78FA1F43CA}" type="presParOf" srcId="{2C906441-5638-41C5-9679-2844371BD4A2}" destId="{CE8C8D5C-E3EE-43C8-948F-9B725E7978D8}" srcOrd="0" destOrd="0" presId="urn:microsoft.com/office/officeart/2005/8/layout/radial2"/>
    <dgm:cxn modelId="{3CF990E9-5C5F-450E-8017-E1A2D8141105}" type="presParOf" srcId="{2C906441-5638-41C5-9679-2844371BD4A2}" destId="{3BC11556-398C-4FCD-B556-A5FA37E0F64C}" srcOrd="1" destOrd="0" presId="urn:microsoft.com/office/officeart/2005/8/layout/radial2"/>
    <dgm:cxn modelId="{B923ED3E-0EED-4DFF-8C2C-D1D5CD221175}" type="presParOf" srcId="{AF94A2FA-D84C-4D76-AC8B-9B1D99E0FCE5}" destId="{DC40D632-3DC0-42C3-BD93-078276F8A157}" srcOrd="7" destOrd="0" presId="urn:microsoft.com/office/officeart/2005/8/layout/radial2"/>
    <dgm:cxn modelId="{CB054D27-664D-4F83-9830-6A69AD15BADA}" type="presParOf" srcId="{AF94A2FA-D84C-4D76-AC8B-9B1D99E0FCE5}" destId="{F11CDFE6-D51E-4378-8D0E-33E8304872C8}" srcOrd="8" destOrd="0" presId="urn:microsoft.com/office/officeart/2005/8/layout/radial2"/>
    <dgm:cxn modelId="{9CF4D881-715F-4133-8FD2-97BD129686FF}" type="presParOf" srcId="{F11CDFE6-D51E-4378-8D0E-33E8304872C8}" destId="{C71F5681-FDD8-4D0C-8E72-50D9D8CD35A2}" srcOrd="0" destOrd="0" presId="urn:microsoft.com/office/officeart/2005/8/layout/radial2"/>
    <dgm:cxn modelId="{B72BC2C1-309D-4891-B907-6EE61EF45AC9}" type="presParOf" srcId="{F11CDFE6-D51E-4378-8D0E-33E8304872C8}" destId="{33826F61-6A17-46EA-BCBA-FC43209EF1E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0D632-3DC0-42C3-BD93-078276F8A157}">
      <dsp:nvSpPr>
        <dsp:cNvPr id="0" name=""/>
        <dsp:cNvSpPr/>
      </dsp:nvSpPr>
      <dsp:spPr>
        <a:xfrm rot="3682962">
          <a:off x="1522145" y="3279139"/>
          <a:ext cx="865291" cy="53261"/>
        </a:xfrm>
        <a:custGeom>
          <a:avLst/>
          <a:gdLst/>
          <a:ahLst/>
          <a:cxnLst/>
          <a:rect l="0" t="0" r="0" b="0"/>
          <a:pathLst>
            <a:path>
              <a:moveTo>
                <a:pt x="0" y="26630"/>
              </a:moveTo>
              <a:lnTo>
                <a:pt x="865291" y="26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6E2BC-75B5-4973-B048-EA1B8B9CD663}">
      <dsp:nvSpPr>
        <dsp:cNvPr id="0" name=""/>
        <dsp:cNvSpPr/>
      </dsp:nvSpPr>
      <dsp:spPr>
        <a:xfrm rot="1312541">
          <a:off x="1997999" y="2655359"/>
          <a:ext cx="618252" cy="53261"/>
        </a:xfrm>
        <a:custGeom>
          <a:avLst/>
          <a:gdLst/>
          <a:ahLst/>
          <a:cxnLst/>
          <a:rect l="0" t="0" r="0" b="0"/>
          <a:pathLst>
            <a:path>
              <a:moveTo>
                <a:pt x="0" y="26630"/>
              </a:moveTo>
              <a:lnTo>
                <a:pt x="618252" y="26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6FC935-4876-4F7B-AC39-C55A6C50A82E}">
      <dsp:nvSpPr>
        <dsp:cNvPr id="0" name=""/>
        <dsp:cNvSpPr/>
      </dsp:nvSpPr>
      <dsp:spPr>
        <a:xfrm rot="20287459">
          <a:off x="1997999" y="1943106"/>
          <a:ext cx="618252" cy="53261"/>
        </a:xfrm>
        <a:custGeom>
          <a:avLst/>
          <a:gdLst/>
          <a:ahLst/>
          <a:cxnLst/>
          <a:rect l="0" t="0" r="0" b="0"/>
          <a:pathLst>
            <a:path>
              <a:moveTo>
                <a:pt x="0" y="26630"/>
              </a:moveTo>
              <a:lnTo>
                <a:pt x="618252" y="26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046990-B255-437D-93EA-FB110811D6D1}">
      <dsp:nvSpPr>
        <dsp:cNvPr id="0" name=""/>
        <dsp:cNvSpPr/>
      </dsp:nvSpPr>
      <dsp:spPr>
        <a:xfrm rot="17917038">
          <a:off x="1522145" y="1319327"/>
          <a:ext cx="865291" cy="53261"/>
        </a:xfrm>
        <a:custGeom>
          <a:avLst/>
          <a:gdLst/>
          <a:ahLst/>
          <a:cxnLst/>
          <a:rect l="0" t="0" r="0" b="0"/>
          <a:pathLst>
            <a:path>
              <a:moveTo>
                <a:pt x="0" y="26630"/>
              </a:moveTo>
              <a:lnTo>
                <a:pt x="865291" y="266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CA20C-E92A-4E1B-8366-98D8216F8170}">
      <dsp:nvSpPr>
        <dsp:cNvPr id="0" name=""/>
        <dsp:cNvSpPr/>
      </dsp:nvSpPr>
      <dsp:spPr>
        <a:xfrm>
          <a:off x="562840" y="1515882"/>
          <a:ext cx="1714609" cy="171460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7C1B2-A896-48FC-A918-69952ABE8C52}">
      <dsp:nvSpPr>
        <dsp:cNvPr id="0" name=""/>
        <dsp:cNvSpPr/>
      </dsp:nvSpPr>
      <dsp:spPr>
        <a:xfrm>
          <a:off x="1893994" y="237"/>
          <a:ext cx="1028765" cy="1028765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44653" y="150896"/>
        <a:ext cx="727447" cy="727447"/>
      </dsp:txXfrm>
    </dsp:sp>
    <dsp:sp modelId="{D4403685-5A61-4113-AA52-6142502DAF0A}">
      <dsp:nvSpPr>
        <dsp:cNvPr id="0" name=""/>
        <dsp:cNvSpPr/>
      </dsp:nvSpPr>
      <dsp:spPr>
        <a:xfrm>
          <a:off x="3025636" y="237"/>
          <a:ext cx="1543148" cy="102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25636" y="237"/>
        <a:ext cx="1543148" cy="1028765"/>
      </dsp:txXfrm>
    </dsp:sp>
    <dsp:sp modelId="{0B351430-DD24-433C-A31A-218B18954A74}">
      <dsp:nvSpPr>
        <dsp:cNvPr id="0" name=""/>
        <dsp:cNvSpPr/>
      </dsp:nvSpPr>
      <dsp:spPr>
        <a:xfrm>
          <a:off x="2556955" y="1148519"/>
          <a:ext cx="1028765" cy="1028765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07614" y="1299178"/>
        <a:ext cx="727447" cy="727447"/>
      </dsp:txXfrm>
    </dsp:sp>
    <dsp:sp modelId="{1D5A8640-2991-42C4-99AA-71109A6BF6D1}">
      <dsp:nvSpPr>
        <dsp:cNvPr id="0" name=""/>
        <dsp:cNvSpPr/>
      </dsp:nvSpPr>
      <dsp:spPr>
        <a:xfrm>
          <a:off x="3688597" y="1148519"/>
          <a:ext cx="1543148" cy="102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88597" y="1148519"/>
        <a:ext cx="1543148" cy="1028765"/>
      </dsp:txXfrm>
    </dsp:sp>
    <dsp:sp modelId="{CE8C8D5C-E3EE-43C8-948F-9B725E7978D8}">
      <dsp:nvSpPr>
        <dsp:cNvPr id="0" name=""/>
        <dsp:cNvSpPr/>
      </dsp:nvSpPr>
      <dsp:spPr>
        <a:xfrm>
          <a:off x="2556955" y="2474442"/>
          <a:ext cx="1028765" cy="1028765"/>
        </a:xfrm>
        <a:prstGeom prst="ellipse">
          <a:avLst/>
        </a:prstGeom>
        <a:solidFill>
          <a:srgbClr val="FF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07614" y="2625101"/>
        <a:ext cx="727447" cy="727447"/>
      </dsp:txXfrm>
    </dsp:sp>
    <dsp:sp modelId="{3BC11556-398C-4FCD-B556-A5FA37E0F64C}">
      <dsp:nvSpPr>
        <dsp:cNvPr id="0" name=""/>
        <dsp:cNvSpPr/>
      </dsp:nvSpPr>
      <dsp:spPr>
        <a:xfrm>
          <a:off x="3688597" y="2474442"/>
          <a:ext cx="1543148" cy="102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88597" y="2474442"/>
        <a:ext cx="1543148" cy="1028765"/>
      </dsp:txXfrm>
    </dsp:sp>
    <dsp:sp modelId="{C71F5681-FDD8-4D0C-8E72-50D9D8CD35A2}">
      <dsp:nvSpPr>
        <dsp:cNvPr id="0" name=""/>
        <dsp:cNvSpPr/>
      </dsp:nvSpPr>
      <dsp:spPr>
        <a:xfrm>
          <a:off x="1893994" y="3622725"/>
          <a:ext cx="1028765" cy="1028765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44653" y="3773384"/>
        <a:ext cx="727447" cy="727447"/>
      </dsp:txXfrm>
    </dsp:sp>
    <dsp:sp modelId="{33826F61-6A17-46EA-BCBA-FC43209EF1E5}">
      <dsp:nvSpPr>
        <dsp:cNvPr id="0" name=""/>
        <dsp:cNvSpPr/>
      </dsp:nvSpPr>
      <dsp:spPr>
        <a:xfrm>
          <a:off x="3025636" y="3622725"/>
          <a:ext cx="1543148" cy="1028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25636" y="3622725"/>
        <a:ext cx="1543148" cy="1028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23141" y="643468"/>
            <a:ext cx="6678345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CC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革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33C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99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solidFill>
                <a:srgbClr val="99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56234" y="2955444"/>
            <a:ext cx="3897915" cy="3782772"/>
          </a:xfrm>
          <a:prstGeom prst="noSmoking">
            <a:avLst>
              <a:gd name="adj" fmla="val 1321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293" y="3167570"/>
            <a:ext cx="2258043" cy="186797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272" y="4439462"/>
            <a:ext cx="2464558" cy="20388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335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65657" y="4398176"/>
            <a:ext cx="1941323" cy="160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703493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12072983"/>
              </p:ext>
            </p:extLst>
          </p:nvPr>
        </p:nvGraphicFramePr>
        <p:xfrm>
          <a:off x="867470" y="1528354"/>
          <a:ext cx="5794587" cy="4651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62057" y="4927398"/>
            <a:ext cx="2373085" cy="1252684"/>
          </a:xfrm>
          <a:prstGeom prst="rightArrow">
            <a:avLst/>
          </a:prstGeom>
          <a:solidFill>
            <a:srgbClr val="9999FF"/>
          </a:solidFill>
          <a:ln w="38100"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衛福部疾管署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文鼎ＰＯＰ－４</vt:lpstr>
      <vt:lpstr>文鼎甜妞體P</vt:lpstr>
      <vt:lpstr>文鼎粗圓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2019-10-15T01:21:36Z</dcterms:modified>
</cp:coreProperties>
</file>