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99FF"/>
    <a:srgbClr val="FF33CC"/>
    <a:srgbClr val="FF99CC"/>
    <a:srgbClr val="FF0066"/>
    <a:srgbClr val="3399FF"/>
    <a:srgbClr val="FF6699"/>
    <a:srgbClr val="FF9900"/>
    <a:srgbClr val="FF9999"/>
    <a:srgbClr val="FFCCCC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9" autoAdjust="0"/>
    <p:restoredTop sz="94660"/>
  </p:normalViewPr>
  <p:slideViewPr>
    <p:cSldViewPr snapToGrid="0">
      <p:cViewPr varScale="1">
        <p:scale>
          <a:sx n="73" d="100"/>
          <a:sy n="73" d="100"/>
        </p:scale>
        <p:origin x="119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E762E78-D03C-43A8-8330-A093500D1854}" type="doc">
      <dgm:prSet loTypeId="urn:microsoft.com/office/officeart/2005/8/layout/radial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4F7DA59F-B669-4CAE-A492-BAA6FCABFDB8}">
      <dgm:prSet/>
      <dgm:spPr>
        <a:solidFill>
          <a:srgbClr val="FF0066"/>
        </a:solidFill>
      </dgm:spPr>
      <dgm:t>
        <a:bodyPr/>
        <a:lstStyle/>
        <a:p>
          <a:pPr rtl="0"/>
          <a:r>
            <a:rPr 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巡</a:t>
          </a:r>
          <a:endParaRPr lang="zh-TW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5C81FC17-40A6-4EC6-B5EC-CA3E3C7C26C6}" type="parTrans" cxnId="{3569031C-B75C-4156-BC72-726887377868}">
      <dgm:prSet/>
      <dgm:spPr/>
      <dgm:t>
        <a:bodyPr/>
        <a:lstStyle/>
        <a:p>
          <a:endParaRPr lang="zh-TW" altLang="en-US"/>
        </a:p>
      </dgm:t>
    </dgm:pt>
    <dgm:pt modelId="{C0AE4376-7BDB-4228-96E8-E8A24CC6460A}" type="sibTrans" cxnId="{3569031C-B75C-4156-BC72-726887377868}">
      <dgm:prSet/>
      <dgm:spPr/>
      <dgm:t>
        <a:bodyPr/>
        <a:lstStyle/>
        <a:p>
          <a:endParaRPr lang="zh-TW" altLang="en-US"/>
        </a:p>
      </dgm:t>
    </dgm:pt>
    <dgm:pt modelId="{A0FE379D-4570-4BF4-AD9F-A03671708580}">
      <dgm:prSet/>
      <dgm:spPr/>
      <dgm:t>
        <a:bodyPr/>
        <a:lstStyle/>
        <a:p>
          <a:pPr rtl="0"/>
          <a:r>
            <a:rPr 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巡檢容器</a:t>
          </a:r>
          <a:endParaRPr lang="zh-TW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E31D2480-4529-4362-9F37-24D4682F25E2}" type="parTrans" cxnId="{4ADE46AF-44AB-46B5-BC1F-1AE27C661B16}">
      <dgm:prSet/>
      <dgm:spPr/>
      <dgm:t>
        <a:bodyPr/>
        <a:lstStyle/>
        <a:p>
          <a:endParaRPr lang="zh-TW" altLang="en-US"/>
        </a:p>
      </dgm:t>
    </dgm:pt>
    <dgm:pt modelId="{8A9A0D55-D1DB-46D3-A8B7-5A11B1F1221F}" type="sibTrans" cxnId="{4ADE46AF-44AB-46B5-BC1F-1AE27C661B16}">
      <dgm:prSet/>
      <dgm:spPr/>
      <dgm:t>
        <a:bodyPr/>
        <a:lstStyle/>
        <a:p>
          <a:endParaRPr lang="zh-TW" altLang="en-US"/>
        </a:p>
      </dgm:t>
    </dgm:pt>
    <dgm:pt modelId="{BE01CA70-E34B-49D5-94D5-5CDFC970C684}">
      <dgm:prSet/>
      <dgm:spPr>
        <a:solidFill>
          <a:srgbClr val="FF33CC"/>
        </a:solidFill>
      </dgm:spPr>
      <dgm:t>
        <a:bodyPr/>
        <a:lstStyle/>
        <a:p>
          <a:pPr rtl="0"/>
          <a:r>
            <a:rPr 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倒</a:t>
          </a:r>
          <a:endParaRPr lang="zh-TW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123F9ABC-603E-4C10-9C62-3FCA4B0A9AC8}" type="parTrans" cxnId="{914E385F-BB63-483F-AD44-C0C7446C52D1}">
      <dgm:prSet/>
      <dgm:spPr/>
      <dgm:t>
        <a:bodyPr/>
        <a:lstStyle/>
        <a:p>
          <a:endParaRPr lang="zh-TW" altLang="en-US"/>
        </a:p>
      </dgm:t>
    </dgm:pt>
    <dgm:pt modelId="{7E6B8126-01FC-4BAC-B331-4046E3E95402}" type="sibTrans" cxnId="{914E385F-BB63-483F-AD44-C0C7446C52D1}">
      <dgm:prSet/>
      <dgm:spPr/>
      <dgm:t>
        <a:bodyPr/>
        <a:lstStyle/>
        <a:p>
          <a:endParaRPr lang="zh-TW" altLang="en-US"/>
        </a:p>
      </dgm:t>
    </dgm:pt>
    <dgm:pt modelId="{BFDAD922-77A8-40C2-BE38-AEEBF04C1383}">
      <dgm:prSet/>
      <dgm:spPr/>
      <dgm:t>
        <a:bodyPr/>
        <a:lstStyle/>
        <a:p>
          <a:pPr rtl="0"/>
          <a:r>
            <a:rPr 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倒掉積水</a:t>
          </a:r>
          <a:endParaRPr lang="zh-TW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A3A4385B-5590-4931-A14E-A1C9E01B51FF}" type="parTrans" cxnId="{CE1BAFD0-F9C0-4DE1-8409-6D3E00E9D864}">
      <dgm:prSet/>
      <dgm:spPr/>
      <dgm:t>
        <a:bodyPr/>
        <a:lstStyle/>
        <a:p>
          <a:endParaRPr lang="zh-TW" altLang="en-US"/>
        </a:p>
      </dgm:t>
    </dgm:pt>
    <dgm:pt modelId="{ECE4E636-2CFB-44D7-8656-9F333231DB2C}" type="sibTrans" cxnId="{CE1BAFD0-F9C0-4DE1-8409-6D3E00E9D864}">
      <dgm:prSet/>
      <dgm:spPr/>
      <dgm:t>
        <a:bodyPr/>
        <a:lstStyle/>
        <a:p>
          <a:endParaRPr lang="zh-TW" altLang="en-US"/>
        </a:p>
      </dgm:t>
    </dgm:pt>
    <dgm:pt modelId="{3221E5B1-868E-49EC-A1B9-B6580654E063}">
      <dgm:prSet/>
      <dgm:spPr>
        <a:solidFill>
          <a:srgbClr val="FF99CC"/>
        </a:solidFill>
      </dgm:spPr>
      <dgm:t>
        <a:bodyPr/>
        <a:lstStyle/>
        <a:p>
          <a:pPr rtl="0"/>
          <a:r>
            <a:rPr 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清</a:t>
          </a:r>
          <a:endParaRPr lang="zh-TW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D3ACCE50-0F8E-4D2E-B385-5246B78174A1}" type="parTrans" cxnId="{18ABE93A-CDBB-4FE2-A3D9-EC8BC81C4E4D}">
      <dgm:prSet/>
      <dgm:spPr/>
      <dgm:t>
        <a:bodyPr/>
        <a:lstStyle/>
        <a:p>
          <a:endParaRPr lang="zh-TW" altLang="en-US"/>
        </a:p>
      </dgm:t>
    </dgm:pt>
    <dgm:pt modelId="{2C73B501-AE34-4F6E-95D6-9B7060DB1096}" type="sibTrans" cxnId="{18ABE93A-CDBB-4FE2-A3D9-EC8BC81C4E4D}">
      <dgm:prSet/>
      <dgm:spPr/>
      <dgm:t>
        <a:bodyPr/>
        <a:lstStyle/>
        <a:p>
          <a:endParaRPr lang="zh-TW" altLang="en-US"/>
        </a:p>
      </dgm:t>
    </dgm:pt>
    <dgm:pt modelId="{B7964692-550A-4626-88D8-95A3B004D24D}">
      <dgm:prSet/>
      <dgm:spPr/>
      <dgm:t>
        <a:bodyPr/>
        <a:lstStyle/>
        <a:p>
          <a:pPr rtl="0"/>
          <a:r>
            <a:rPr 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清潔容器</a:t>
          </a:r>
          <a:endParaRPr lang="zh-TW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69A6B840-4555-434E-9D8D-6C84DB1A764B}" type="parTrans" cxnId="{D9EC3265-4928-48D3-9813-19DEB443E1D6}">
      <dgm:prSet/>
      <dgm:spPr/>
      <dgm:t>
        <a:bodyPr/>
        <a:lstStyle/>
        <a:p>
          <a:endParaRPr lang="zh-TW" altLang="en-US"/>
        </a:p>
      </dgm:t>
    </dgm:pt>
    <dgm:pt modelId="{164CF31A-2C64-4ED6-B7EE-51E31347E997}" type="sibTrans" cxnId="{D9EC3265-4928-48D3-9813-19DEB443E1D6}">
      <dgm:prSet/>
      <dgm:spPr/>
      <dgm:t>
        <a:bodyPr/>
        <a:lstStyle/>
        <a:p>
          <a:endParaRPr lang="zh-TW" altLang="en-US"/>
        </a:p>
      </dgm:t>
    </dgm:pt>
    <dgm:pt modelId="{5BDDD6FD-EE99-4F65-9538-D52327848AA6}">
      <dgm:prSet/>
      <dgm:spPr>
        <a:solidFill>
          <a:srgbClr val="9999FF"/>
        </a:solidFill>
      </dgm:spPr>
      <dgm:t>
        <a:bodyPr/>
        <a:lstStyle/>
        <a:p>
          <a:pPr rtl="0"/>
          <a:r>
            <a:rPr lang="zh-TW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刷</a:t>
          </a:r>
          <a:endParaRPr lang="zh-TW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95C58BED-6958-493F-A973-732C2C9AC506}" type="parTrans" cxnId="{BE78E8CF-117E-4F6E-ADFF-6E15D17F315D}">
      <dgm:prSet/>
      <dgm:spPr/>
      <dgm:t>
        <a:bodyPr/>
        <a:lstStyle/>
        <a:p>
          <a:endParaRPr lang="zh-TW" altLang="en-US"/>
        </a:p>
      </dgm:t>
    </dgm:pt>
    <dgm:pt modelId="{DA26EF21-B99B-43F9-BAB8-E53E6E8087BF}" type="sibTrans" cxnId="{BE78E8CF-117E-4F6E-ADFF-6E15D17F315D}">
      <dgm:prSet/>
      <dgm:spPr/>
      <dgm:t>
        <a:bodyPr/>
        <a:lstStyle/>
        <a:p>
          <a:endParaRPr lang="zh-TW" altLang="en-US"/>
        </a:p>
      </dgm:t>
    </dgm:pt>
    <dgm:pt modelId="{115F4E45-7C69-409C-B917-98203B8823C6}">
      <dgm:prSet/>
      <dgm:spPr/>
      <dgm:t>
        <a:bodyPr/>
        <a:lstStyle/>
        <a:p>
          <a:pPr rtl="0"/>
          <a:r>
            <a:rPr 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刷除蟲卵</a:t>
          </a:r>
          <a:endParaRPr lang="zh-TW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6C4E3AF6-8BFC-438A-9183-03E876444F80}" type="parTrans" cxnId="{0C704C13-F4CC-418B-A0D5-CC944C5A9D23}">
      <dgm:prSet/>
      <dgm:spPr/>
      <dgm:t>
        <a:bodyPr/>
        <a:lstStyle/>
        <a:p>
          <a:endParaRPr lang="zh-TW" altLang="en-US"/>
        </a:p>
      </dgm:t>
    </dgm:pt>
    <dgm:pt modelId="{8A0D779D-2711-465B-8053-5FC6404ADA8D}" type="sibTrans" cxnId="{0C704C13-F4CC-418B-A0D5-CC944C5A9D23}">
      <dgm:prSet/>
      <dgm:spPr/>
      <dgm:t>
        <a:bodyPr/>
        <a:lstStyle/>
        <a:p>
          <a:endParaRPr lang="zh-TW" altLang="en-US"/>
        </a:p>
      </dgm:t>
    </dgm:pt>
    <dgm:pt modelId="{D4369173-BE8B-44B7-B1C4-5EA54BF3902F}" type="pres">
      <dgm:prSet presAssocID="{AE762E78-D03C-43A8-8330-A093500D1854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0E68AAA5-67A5-4761-82A4-6685237D4DEF}" type="pres">
      <dgm:prSet presAssocID="{AE762E78-D03C-43A8-8330-A093500D1854}" presName="cycle" presStyleCnt="0"/>
      <dgm:spPr/>
    </dgm:pt>
    <dgm:pt modelId="{92B24A4A-526C-4BED-8CDE-D1152ADDC6E5}" type="pres">
      <dgm:prSet presAssocID="{AE762E78-D03C-43A8-8330-A093500D1854}" presName="centerShape" presStyleCnt="0"/>
      <dgm:spPr/>
    </dgm:pt>
    <dgm:pt modelId="{5AC58A8B-F7EC-48CE-964D-324716BB3502}" type="pres">
      <dgm:prSet presAssocID="{AE762E78-D03C-43A8-8330-A093500D1854}" presName="connSite" presStyleLbl="node1" presStyleIdx="0" presStyleCnt="5"/>
      <dgm:spPr/>
    </dgm:pt>
    <dgm:pt modelId="{6E7DC1A7-C39D-450D-9797-D362A079C411}" type="pres">
      <dgm:prSet presAssocID="{AE762E78-D03C-43A8-8330-A093500D1854}" presName="visible" presStyleLbl="node1" presStyleIdx="0" presStyleCnt="5" custLinFactNeighborY="-986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C734ADF9-2CF7-454F-A006-A22CC5C050CD}" type="pres">
      <dgm:prSet presAssocID="{5C81FC17-40A6-4EC6-B5EC-CA3E3C7C26C6}" presName="Name25" presStyleLbl="parChTrans1D1" presStyleIdx="0" presStyleCnt="4"/>
      <dgm:spPr/>
      <dgm:t>
        <a:bodyPr/>
        <a:lstStyle/>
        <a:p>
          <a:endParaRPr lang="zh-TW" altLang="en-US"/>
        </a:p>
      </dgm:t>
    </dgm:pt>
    <dgm:pt modelId="{F90C79C1-A176-4752-A7C9-7F408F02A98A}" type="pres">
      <dgm:prSet presAssocID="{4F7DA59F-B669-4CAE-A492-BAA6FCABFDB8}" presName="node" presStyleCnt="0"/>
      <dgm:spPr/>
    </dgm:pt>
    <dgm:pt modelId="{A2A28907-D5CC-481E-BFFA-955A9FA2F56C}" type="pres">
      <dgm:prSet presAssocID="{4F7DA59F-B669-4CAE-A492-BAA6FCABFDB8}" presName="parentNode" presStyleLbl="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8995BD8-A552-4E70-AD67-6DE05F76917E}" type="pres">
      <dgm:prSet presAssocID="{4F7DA59F-B669-4CAE-A492-BAA6FCABFDB8}" presName="childNode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C4E5B8F-2AD3-492E-8758-A1F4FCD16770}" type="pres">
      <dgm:prSet presAssocID="{123F9ABC-603E-4C10-9C62-3FCA4B0A9AC8}" presName="Name25" presStyleLbl="parChTrans1D1" presStyleIdx="1" presStyleCnt="4"/>
      <dgm:spPr/>
      <dgm:t>
        <a:bodyPr/>
        <a:lstStyle/>
        <a:p>
          <a:endParaRPr lang="zh-TW" altLang="en-US"/>
        </a:p>
      </dgm:t>
    </dgm:pt>
    <dgm:pt modelId="{AB6145F3-793F-459A-98F9-05BEA2FA667C}" type="pres">
      <dgm:prSet presAssocID="{BE01CA70-E34B-49D5-94D5-5CDFC970C684}" presName="node" presStyleCnt="0"/>
      <dgm:spPr/>
    </dgm:pt>
    <dgm:pt modelId="{56E3ADA9-4042-4CA9-ABAE-3381823C76E9}" type="pres">
      <dgm:prSet presAssocID="{BE01CA70-E34B-49D5-94D5-5CDFC970C684}" presName="parentNode" presStyleLbl="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F5B7BBE-FABB-40C1-8820-14704E4E604B}" type="pres">
      <dgm:prSet presAssocID="{BE01CA70-E34B-49D5-94D5-5CDFC970C684}" presName="childNode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2FE436C-E3B6-4738-98E6-0F764E37764A}" type="pres">
      <dgm:prSet presAssocID="{D3ACCE50-0F8E-4D2E-B385-5246B78174A1}" presName="Name25" presStyleLbl="parChTrans1D1" presStyleIdx="2" presStyleCnt="4"/>
      <dgm:spPr/>
      <dgm:t>
        <a:bodyPr/>
        <a:lstStyle/>
        <a:p>
          <a:endParaRPr lang="zh-TW" altLang="en-US"/>
        </a:p>
      </dgm:t>
    </dgm:pt>
    <dgm:pt modelId="{C2F20367-DDCC-4493-8620-29D0E1A8A370}" type="pres">
      <dgm:prSet presAssocID="{3221E5B1-868E-49EC-A1B9-B6580654E063}" presName="node" presStyleCnt="0"/>
      <dgm:spPr/>
    </dgm:pt>
    <dgm:pt modelId="{40320CA9-B11B-4305-BA8C-E511DC59DD59}" type="pres">
      <dgm:prSet presAssocID="{3221E5B1-868E-49EC-A1B9-B6580654E063}" presName="parentNode" presStyleLbl="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6C988D7-EBC3-4AE2-BBA8-F35462B97E74}" type="pres">
      <dgm:prSet presAssocID="{3221E5B1-868E-49EC-A1B9-B6580654E063}" presName="childNode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677208F-4F3A-40B8-A731-41DE13FFA0F9}" type="pres">
      <dgm:prSet presAssocID="{95C58BED-6958-493F-A973-732C2C9AC506}" presName="Name25" presStyleLbl="parChTrans1D1" presStyleIdx="3" presStyleCnt="4"/>
      <dgm:spPr/>
      <dgm:t>
        <a:bodyPr/>
        <a:lstStyle/>
        <a:p>
          <a:endParaRPr lang="zh-TW" altLang="en-US"/>
        </a:p>
      </dgm:t>
    </dgm:pt>
    <dgm:pt modelId="{CE28DFB3-CBE0-4E5F-A99B-F545B6B206BE}" type="pres">
      <dgm:prSet presAssocID="{5BDDD6FD-EE99-4F65-9538-D52327848AA6}" presName="node" presStyleCnt="0"/>
      <dgm:spPr/>
    </dgm:pt>
    <dgm:pt modelId="{DD144F06-596F-41E0-A0A3-46222CA29FFC}" type="pres">
      <dgm:prSet presAssocID="{5BDDD6FD-EE99-4F65-9538-D52327848AA6}" presName="parentNode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C2E9C69-C773-4AC7-9478-87CE7A6208AB}" type="pres">
      <dgm:prSet presAssocID="{5BDDD6FD-EE99-4F65-9538-D52327848AA6}" presName="childNode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0C704C13-F4CC-418B-A0D5-CC944C5A9D23}" srcId="{5BDDD6FD-EE99-4F65-9538-D52327848AA6}" destId="{115F4E45-7C69-409C-B917-98203B8823C6}" srcOrd="0" destOrd="0" parTransId="{6C4E3AF6-8BFC-438A-9183-03E876444F80}" sibTransId="{8A0D779D-2711-465B-8053-5FC6404ADA8D}"/>
    <dgm:cxn modelId="{ED376980-0881-4ADD-806D-AD6E04BB84C1}" type="presOf" srcId="{5C81FC17-40A6-4EC6-B5EC-CA3E3C7C26C6}" destId="{C734ADF9-2CF7-454F-A006-A22CC5C050CD}" srcOrd="0" destOrd="0" presId="urn:microsoft.com/office/officeart/2005/8/layout/radial2"/>
    <dgm:cxn modelId="{18A03054-531F-42A3-B82F-59FE35DD4740}" type="presOf" srcId="{5BDDD6FD-EE99-4F65-9538-D52327848AA6}" destId="{DD144F06-596F-41E0-A0A3-46222CA29FFC}" srcOrd="0" destOrd="0" presId="urn:microsoft.com/office/officeart/2005/8/layout/radial2"/>
    <dgm:cxn modelId="{DC874271-0513-4944-9AA0-4EFB492B3B72}" type="presOf" srcId="{115F4E45-7C69-409C-B917-98203B8823C6}" destId="{8C2E9C69-C773-4AC7-9478-87CE7A6208AB}" srcOrd="0" destOrd="0" presId="urn:microsoft.com/office/officeart/2005/8/layout/radial2"/>
    <dgm:cxn modelId="{7AA31B59-BE42-4E37-B407-766FF7C43CB6}" type="presOf" srcId="{3221E5B1-868E-49EC-A1B9-B6580654E063}" destId="{40320CA9-B11B-4305-BA8C-E511DC59DD59}" srcOrd="0" destOrd="0" presId="urn:microsoft.com/office/officeart/2005/8/layout/radial2"/>
    <dgm:cxn modelId="{3569031C-B75C-4156-BC72-726887377868}" srcId="{AE762E78-D03C-43A8-8330-A093500D1854}" destId="{4F7DA59F-B669-4CAE-A492-BAA6FCABFDB8}" srcOrd="0" destOrd="0" parTransId="{5C81FC17-40A6-4EC6-B5EC-CA3E3C7C26C6}" sibTransId="{C0AE4376-7BDB-4228-96E8-E8A24CC6460A}"/>
    <dgm:cxn modelId="{1648B68F-2C2E-4572-A02F-E1B28B399515}" type="presOf" srcId="{BE01CA70-E34B-49D5-94D5-5CDFC970C684}" destId="{56E3ADA9-4042-4CA9-ABAE-3381823C76E9}" srcOrd="0" destOrd="0" presId="urn:microsoft.com/office/officeart/2005/8/layout/radial2"/>
    <dgm:cxn modelId="{3228F495-F02F-4F12-B4E5-D7C6242E4965}" type="presOf" srcId="{123F9ABC-603E-4C10-9C62-3FCA4B0A9AC8}" destId="{6C4E5B8F-2AD3-492E-8758-A1F4FCD16770}" srcOrd="0" destOrd="0" presId="urn:microsoft.com/office/officeart/2005/8/layout/radial2"/>
    <dgm:cxn modelId="{938EEBC7-89C7-40EF-A624-E9170D6A9D86}" type="presOf" srcId="{4F7DA59F-B669-4CAE-A492-BAA6FCABFDB8}" destId="{A2A28907-D5CC-481E-BFFA-955A9FA2F56C}" srcOrd="0" destOrd="0" presId="urn:microsoft.com/office/officeart/2005/8/layout/radial2"/>
    <dgm:cxn modelId="{90ABFA03-D776-4CE5-9E90-80A9FBF75AB8}" type="presOf" srcId="{A0FE379D-4570-4BF4-AD9F-A03671708580}" destId="{08995BD8-A552-4E70-AD67-6DE05F76917E}" srcOrd="0" destOrd="0" presId="urn:microsoft.com/office/officeart/2005/8/layout/radial2"/>
    <dgm:cxn modelId="{D6C5369B-B63A-4AFE-92BF-71FF6B93D1F4}" type="presOf" srcId="{D3ACCE50-0F8E-4D2E-B385-5246B78174A1}" destId="{A2FE436C-E3B6-4738-98E6-0F764E37764A}" srcOrd="0" destOrd="0" presId="urn:microsoft.com/office/officeart/2005/8/layout/radial2"/>
    <dgm:cxn modelId="{D9EC3265-4928-48D3-9813-19DEB443E1D6}" srcId="{3221E5B1-868E-49EC-A1B9-B6580654E063}" destId="{B7964692-550A-4626-88D8-95A3B004D24D}" srcOrd="0" destOrd="0" parTransId="{69A6B840-4555-434E-9D8D-6C84DB1A764B}" sibTransId="{164CF31A-2C64-4ED6-B7EE-51E31347E997}"/>
    <dgm:cxn modelId="{4ADE46AF-44AB-46B5-BC1F-1AE27C661B16}" srcId="{4F7DA59F-B669-4CAE-A492-BAA6FCABFDB8}" destId="{A0FE379D-4570-4BF4-AD9F-A03671708580}" srcOrd="0" destOrd="0" parTransId="{E31D2480-4529-4362-9F37-24D4682F25E2}" sibTransId="{8A9A0D55-D1DB-46D3-A8B7-5A11B1F1221F}"/>
    <dgm:cxn modelId="{B336E59F-EE31-44B9-B174-DC5CF2247BE8}" type="presOf" srcId="{B7964692-550A-4626-88D8-95A3B004D24D}" destId="{26C988D7-EBC3-4AE2-BBA8-F35462B97E74}" srcOrd="0" destOrd="0" presId="urn:microsoft.com/office/officeart/2005/8/layout/radial2"/>
    <dgm:cxn modelId="{B55AEAD7-85F2-4B0B-9C78-D540353C34FF}" type="presOf" srcId="{AE762E78-D03C-43A8-8330-A093500D1854}" destId="{D4369173-BE8B-44B7-B1C4-5EA54BF3902F}" srcOrd="0" destOrd="0" presId="urn:microsoft.com/office/officeart/2005/8/layout/radial2"/>
    <dgm:cxn modelId="{BE78E8CF-117E-4F6E-ADFF-6E15D17F315D}" srcId="{AE762E78-D03C-43A8-8330-A093500D1854}" destId="{5BDDD6FD-EE99-4F65-9538-D52327848AA6}" srcOrd="3" destOrd="0" parTransId="{95C58BED-6958-493F-A973-732C2C9AC506}" sibTransId="{DA26EF21-B99B-43F9-BAB8-E53E6E8087BF}"/>
    <dgm:cxn modelId="{759992DF-B2F9-43FA-AD4D-804E50DA84F7}" type="presOf" srcId="{95C58BED-6958-493F-A973-732C2C9AC506}" destId="{2677208F-4F3A-40B8-A731-41DE13FFA0F9}" srcOrd="0" destOrd="0" presId="urn:microsoft.com/office/officeart/2005/8/layout/radial2"/>
    <dgm:cxn modelId="{CE1BAFD0-F9C0-4DE1-8409-6D3E00E9D864}" srcId="{BE01CA70-E34B-49D5-94D5-5CDFC970C684}" destId="{BFDAD922-77A8-40C2-BE38-AEEBF04C1383}" srcOrd="0" destOrd="0" parTransId="{A3A4385B-5590-4931-A14E-A1C9E01B51FF}" sibTransId="{ECE4E636-2CFB-44D7-8656-9F333231DB2C}"/>
    <dgm:cxn modelId="{914E385F-BB63-483F-AD44-C0C7446C52D1}" srcId="{AE762E78-D03C-43A8-8330-A093500D1854}" destId="{BE01CA70-E34B-49D5-94D5-5CDFC970C684}" srcOrd="1" destOrd="0" parTransId="{123F9ABC-603E-4C10-9C62-3FCA4B0A9AC8}" sibTransId="{7E6B8126-01FC-4BAC-B331-4046E3E95402}"/>
    <dgm:cxn modelId="{D83467AE-963A-494C-AFA5-7BB724666518}" type="presOf" srcId="{BFDAD922-77A8-40C2-BE38-AEEBF04C1383}" destId="{BF5B7BBE-FABB-40C1-8820-14704E4E604B}" srcOrd="0" destOrd="0" presId="urn:microsoft.com/office/officeart/2005/8/layout/radial2"/>
    <dgm:cxn modelId="{18ABE93A-CDBB-4FE2-A3D9-EC8BC81C4E4D}" srcId="{AE762E78-D03C-43A8-8330-A093500D1854}" destId="{3221E5B1-868E-49EC-A1B9-B6580654E063}" srcOrd="2" destOrd="0" parTransId="{D3ACCE50-0F8E-4D2E-B385-5246B78174A1}" sibTransId="{2C73B501-AE34-4F6E-95D6-9B7060DB1096}"/>
    <dgm:cxn modelId="{505DB7EA-CFA3-4E21-AFEE-AE4AB7A99520}" type="presParOf" srcId="{D4369173-BE8B-44B7-B1C4-5EA54BF3902F}" destId="{0E68AAA5-67A5-4761-82A4-6685237D4DEF}" srcOrd="0" destOrd="0" presId="urn:microsoft.com/office/officeart/2005/8/layout/radial2"/>
    <dgm:cxn modelId="{47F77FF1-C368-4CDF-9CD8-5C1F522CC81A}" type="presParOf" srcId="{0E68AAA5-67A5-4761-82A4-6685237D4DEF}" destId="{92B24A4A-526C-4BED-8CDE-D1152ADDC6E5}" srcOrd="0" destOrd="0" presId="urn:microsoft.com/office/officeart/2005/8/layout/radial2"/>
    <dgm:cxn modelId="{6C8FD5C1-E1AD-4735-9461-AA7411F07DAC}" type="presParOf" srcId="{92B24A4A-526C-4BED-8CDE-D1152ADDC6E5}" destId="{5AC58A8B-F7EC-48CE-964D-324716BB3502}" srcOrd="0" destOrd="0" presId="urn:microsoft.com/office/officeart/2005/8/layout/radial2"/>
    <dgm:cxn modelId="{FC82AA6C-D6D1-4BC0-8A8F-D80E5C3A8947}" type="presParOf" srcId="{92B24A4A-526C-4BED-8CDE-D1152ADDC6E5}" destId="{6E7DC1A7-C39D-450D-9797-D362A079C411}" srcOrd="1" destOrd="0" presId="urn:microsoft.com/office/officeart/2005/8/layout/radial2"/>
    <dgm:cxn modelId="{7C42607A-B043-4C9E-ACF7-AB2CA2CEFB0F}" type="presParOf" srcId="{0E68AAA5-67A5-4761-82A4-6685237D4DEF}" destId="{C734ADF9-2CF7-454F-A006-A22CC5C050CD}" srcOrd="1" destOrd="0" presId="urn:microsoft.com/office/officeart/2005/8/layout/radial2"/>
    <dgm:cxn modelId="{994357ED-5EE3-41EA-B887-19175774CEFE}" type="presParOf" srcId="{0E68AAA5-67A5-4761-82A4-6685237D4DEF}" destId="{F90C79C1-A176-4752-A7C9-7F408F02A98A}" srcOrd="2" destOrd="0" presId="urn:microsoft.com/office/officeart/2005/8/layout/radial2"/>
    <dgm:cxn modelId="{3D2AA7F3-E681-4CBE-8913-921DE1529383}" type="presParOf" srcId="{F90C79C1-A176-4752-A7C9-7F408F02A98A}" destId="{A2A28907-D5CC-481E-BFFA-955A9FA2F56C}" srcOrd="0" destOrd="0" presId="urn:microsoft.com/office/officeart/2005/8/layout/radial2"/>
    <dgm:cxn modelId="{6C70FBB1-6C75-4A03-8DE6-A8EA04333BB7}" type="presParOf" srcId="{F90C79C1-A176-4752-A7C9-7F408F02A98A}" destId="{08995BD8-A552-4E70-AD67-6DE05F76917E}" srcOrd="1" destOrd="0" presId="urn:microsoft.com/office/officeart/2005/8/layout/radial2"/>
    <dgm:cxn modelId="{0D2FD707-C7F2-4ECC-A39E-D96EB3ABD4A4}" type="presParOf" srcId="{0E68AAA5-67A5-4761-82A4-6685237D4DEF}" destId="{6C4E5B8F-2AD3-492E-8758-A1F4FCD16770}" srcOrd="3" destOrd="0" presId="urn:microsoft.com/office/officeart/2005/8/layout/radial2"/>
    <dgm:cxn modelId="{D554CE26-CD70-4D54-A497-9BBC01E803CC}" type="presParOf" srcId="{0E68AAA5-67A5-4761-82A4-6685237D4DEF}" destId="{AB6145F3-793F-459A-98F9-05BEA2FA667C}" srcOrd="4" destOrd="0" presId="urn:microsoft.com/office/officeart/2005/8/layout/radial2"/>
    <dgm:cxn modelId="{26632331-2465-44ED-A55E-A93C77F100BD}" type="presParOf" srcId="{AB6145F3-793F-459A-98F9-05BEA2FA667C}" destId="{56E3ADA9-4042-4CA9-ABAE-3381823C76E9}" srcOrd="0" destOrd="0" presId="urn:microsoft.com/office/officeart/2005/8/layout/radial2"/>
    <dgm:cxn modelId="{74546282-D8AB-430B-8C8A-CC2DDB534C29}" type="presParOf" srcId="{AB6145F3-793F-459A-98F9-05BEA2FA667C}" destId="{BF5B7BBE-FABB-40C1-8820-14704E4E604B}" srcOrd="1" destOrd="0" presId="urn:microsoft.com/office/officeart/2005/8/layout/radial2"/>
    <dgm:cxn modelId="{160A9981-DD8F-4507-AE39-ED911B808C75}" type="presParOf" srcId="{0E68AAA5-67A5-4761-82A4-6685237D4DEF}" destId="{A2FE436C-E3B6-4738-98E6-0F764E37764A}" srcOrd="5" destOrd="0" presId="urn:microsoft.com/office/officeart/2005/8/layout/radial2"/>
    <dgm:cxn modelId="{EB1D598F-9F5F-4221-85A2-9F74ECADFCC1}" type="presParOf" srcId="{0E68AAA5-67A5-4761-82A4-6685237D4DEF}" destId="{C2F20367-DDCC-4493-8620-29D0E1A8A370}" srcOrd="6" destOrd="0" presId="urn:microsoft.com/office/officeart/2005/8/layout/radial2"/>
    <dgm:cxn modelId="{F6D5B50C-BD58-455A-B33C-481B197E8B27}" type="presParOf" srcId="{C2F20367-DDCC-4493-8620-29D0E1A8A370}" destId="{40320CA9-B11B-4305-BA8C-E511DC59DD59}" srcOrd="0" destOrd="0" presId="urn:microsoft.com/office/officeart/2005/8/layout/radial2"/>
    <dgm:cxn modelId="{4AD2500E-AD6E-4C11-84B8-A23D4706623D}" type="presParOf" srcId="{C2F20367-DDCC-4493-8620-29D0E1A8A370}" destId="{26C988D7-EBC3-4AE2-BBA8-F35462B97E74}" srcOrd="1" destOrd="0" presId="urn:microsoft.com/office/officeart/2005/8/layout/radial2"/>
    <dgm:cxn modelId="{3AE1479C-6F1C-4539-B0BA-BABD333044D6}" type="presParOf" srcId="{0E68AAA5-67A5-4761-82A4-6685237D4DEF}" destId="{2677208F-4F3A-40B8-A731-41DE13FFA0F9}" srcOrd="7" destOrd="0" presId="urn:microsoft.com/office/officeart/2005/8/layout/radial2"/>
    <dgm:cxn modelId="{3B65B5ED-ADB8-46F8-B30D-DADC68195035}" type="presParOf" srcId="{0E68AAA5-67A5-4761-82A4-6685237D4DEF}" destId="{CE28DFB3-CBE0-4E5F-A99B-F545B6B206BE}" srcOrd="8" destOrd="0" presId="urn:microsoft.com/office/officeart/2005/8/layout/radial2"/>
    <dgm:cxn modelId="{B272421B-7900-4CCF-A66B-D793F95A8971}" type="presParOf" srcId="{CE28DFB3-CBE0-4E5F-A99B-F545B6B206BE}" destId="{DD144F06-596F-41E0-A0A3-46222CA29FFC}" srcOrd="0" destOrd="0" presId="urn:microsoft.com/office/officeart/2005/8/layout/radial2"/>
    <dgm:cxn modelId="{0874E0A8-B514-4450-848A-D662C53806E4}" type="presParOf" srcId="{CE28DFB3-CBE0-4E5F-A99B-F545B6B206BE}" destId="{8C2E9C69-C773-4AC7-9478-87CE7A6208AB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677208F-4F3A-40B8-A731-41DE13FFA0F9}">
      <dsp:nvSpPr>
        <dsp:cNvPr id="0" name=""/>
        <dsp:cNvSpPr/>
      </dsp:nvSpPr>
      <dsp:spPr>
        <a:xfrm rot="3683353">
          <a:off x="2070471" y="2535404"/>
          <a:ext cx="667862" cy="38056"/>
        </a:xfrm>
        <a:custGeom>
          <a:avLst/>
          <a:gdLst/>
          <a:ahLst/>
          <a:cxnLst/>
          <a:rect l="0" t="0" r="0" b="0"/>
          <a:pathLst>
            <a:path>
              <a:moveTo>
                <a:pt x="0" y="19028"/>
              </a:moveTo>
              <a:lnTo>
                <a:pt x="667862" y="1902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2FE436C-E3B6-4738-98E6-0F764E37764A}">
      <dsp:nvSpPr>
        <dsp:cNvPr id="0" name=""/>
        <dsp:cNvSpPr/>
      </dsp:nvSpPr>
      <dsp:spPr>
        <a:xfrm rot="1312733">
          <a:off x="2438041" y="2053688"/>
          <a:ext cx="476957" cy="38056"/>
        </a:xfrm>
        <a:custGeom>
          <a:avLst/>
          <a:gdLst/>
          <a:ahLst/>
          <a:cxnLst/>
          <a:rect l="0" t="0" r="0" b="0"/>
          <a:pathLst>
            <a:path>
              <a:moveTo>
                <a:pt x="0" y="19028"/>
              </a:moveTo>
              <a:lnTo>
                <a:pt x="476957" y="1902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C4E5B8F-2AD3-492E-8758-A1F4FCD16770}">
      <dsp:nvSpPr>
        <dsp:cNvPr id="0" name=""/>
        <dsp:cNvSpPr/>
      </dsp:nvSpPr>
      <dsp:spPr>
        <a:xfrm rot="20287267">
          <a:off x="2438041" y="1503622"/>
          <a:ext cx="476957" cy="38056"/>
        </a:xfrm>
        <a:custGeom>
          <a:avLst/>
          <a:gdLst/>
          <a:ahLst/>
          <a:cxnLst/>
          <a:rect l="0" t="0" r="0" b="0"/>
          <a:pathLst>
            <a:path>
              <a:moveTo>
                <a:pt x="0" y="19028"/>
              </a:moveTo>
              <a:lnTo>
                <a:pt x="476957" y="1902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734ADF9-2CF7-454F-A006-A22CC5C050CD}">
      <dsp:nvSpPr>
        <dsp:cNvPr id="0" name=""/>
        <dsp:cNvSpPr/>
      </dsp:nvSpPr>
      <dsp:spPr>
        <a:xfrm rot="17916647">
          <a:off x="2070471" y="1021907"/>
          <a:ext cx="667862" cy="38056"/>
        </a:xfrm>
        <a:custGeom>
          <a:avLst/>
          <a:gdLst/>
          <a:ahLst/>
          <a:cxnLst/>
          <a:rect l="0" t="0" r="0" b="0"/>
          <a:pathLst>
            <a:path>
              <a:moveTo>
                <a:pt x="0" y="19028"/>
              </a:moveTo>
              <a:lnTo>
                <a:pt x="667862" y="1902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E7DC1A7-C39D-450D-9797-D362A079C411}">
      <dsp:nvSpPr>
        <dsp:cNvPr id="0" name=""/>
        <dsp:cNvSpPr/>
      </dsp:nvSpPr>
      <dsp:spPr>
        <a:xfrm>
          <a:off x="1329349" y="1122348"/>
          <a:ext cx="1324550" cy="1324550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2A28907-D5CC-481E-BFFA-955A9FA2F56C}">
      <dsp:nvSpPr>
        <dsp:cNvPr id="0" name=""/>
        <dsp:cNvSpPr/>
      </dsp:nvSpPr>
      <dsp:spPr>
        <a:xfrm>
          <a:off x="2357223" y="1570"/>
          <a:ext cx="794730" cy="794730"/>
        </a:xfrm>
        <a:prstGeom prst="ellipse">
          <a:avLst/>
        </a:prstGeom>
        <a:solidFill>
          <a:srgbClr val="FF0066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685" tIns="19685" rIns="19685" bIns="19685" numCol="1" spcCol="1270" anchor="ctr" anchorCtr="0">
          <a:noAutofit/>
        </a:bodyPr>
        <a:lstStyle/>
        <a:p>
          <a:pPr lvl="0" algn="ctr" defTabSz="1377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1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巡</a:t>
          </a:r>
          <a:endParaRPr lang="zh-TW" sz="31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2473609" y="117956"/>
        <a:ext cx="561958" cy="561958"/>
      </dsp:txXfrm>
    </dsp:sp>
    <dsp:sp modelId="{08995BD8-A552-4E70-AD67-6DE05F76917E}">
      <dsp:nvSpPr>
        <dsp:cNvPr id="0" name=""/>
        <dsp:cNvSpPr/>
      </dsp:nvSpPr>
      <dsp:spPr>
        <a:xfrm>
          <a:off x="3231427" y="1570"/>
          <a:ext cx="1192095" cy="7947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0668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4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巡檢容器</a:t>
          </a:r>
          <a:endParaRPr lang="zh-TW" sz="24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3231427" y="1570"/>
        <a:ext cx="1192095" cy="794730"/>
      </dsp:txXfrm>
    </dsp:sp>
    <dsp:sp modelId="{56E3ADA9-4042-4CA9-ABAE-3381823C76E9}">
      <dsp:nvSpPr>
        <dsp:cNvPr id="0" name=""/>
        <dsp:cNvSpPr/>
      </dsp:nvSpPr>
      <dsp:spPr>
        <a:xfrm>
          <a:off x="2869201" y="888341"/>
          <a:ext cx="794730" cy="794730"/>
        </a:xfrm>
        <a:prstGeom prst="ellipse">
          <a:avLst/>
        </a:prstGeom>
        <a:solidFill>
          <a:srgbClr val="FF33CC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685" tIns="19685" rIns="19685" bIns="19685" numCol="1" spcCol="1270" anchor="ctr" anchorCtr="0">
          <a:noAutofit/>
        </a:bodyPr>
        <a:lstStyle/>
        <a:p>
          <a:pPr lvl="0" algn="ctr" defTabSz="1377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1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倒</a:t>
          </a:r>
          <a:endParaRPr lang="zh-TW" sz="31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2985587" y="1004727"/>
        <a:ext cx="561958" cy="561958"/>
      </dsp:txXfrm>
    </dsp:sp>
    <dsp:sp modelId="{BF5B7BBE-FABB-40C1-8820-14704E4E604B}">
      <dsp:nvSpPr>
        <dsp:cNvPr id="0" name=""/>
        <dsp:cNvSpPr/>
      </dsp:nvSpPr>
      <dsp:spPr>
        <a:xfrm>
          <a:off x="3743404" y="888341"/>
          <a:ext cx="1192095" cy="7947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0668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4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倒掉積水</a:t>
          </a:r>
          <a:endParaRPr lang="zh-TW" sz="24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3743404" y="888341"/>
        <a:ext cx="1192095" cy="794730"/>
      </dsp:txXfrm>
    </dsp:sp>
    <dsp:sp modelId="{40320CA9-B11B-4305-BA8C-E511DC59DD59}">
      <dsp:nvSpPr>
        <dsp:cNvPr id="0" name=""/>
        <dsp:cNvSpPr/>
      </dsp:nvSpPr>
      <dsp:spPr>
        <a:xfrm>
          <a:off x="2869201" y="1912296"/>
          <a:ext cx="794730" cy="794730"/>
        </a:xfrm>
        <a:prstGeom prst="ellipse">
          <a:avLst/>
        </a:prstGeom>
        <a:solidFill>
          <a:srgbClr val="FF99CC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685" tIns="19685" rIns="19685" bIns="19685" numCol="1" spcCol="1270" anchor="ctr" anchorCtr="0">
          <a:noAutofit/>
        </a:bodyPr>
        <a:lstStyle/>
        <a:p>
          <a:pPr lvl="0" algn="ctr" defTabSz="1377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1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清</a:t>
          </a:r>
          <a:endParaRPr lang="zh-TW" sz="31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2985587" y="2028682"/>
        <a:ext cx="561958" cy="561958"/>
      </dsp:txXfrm>
    </dsp:sp>
    <dsp:sp modelId="{26C988D7-EBC3-4AE2-BBA8-F35462B97E74}">
      <dsp:nvSpPr>
        <dsp:cNvPr id="0" name=""/>
        <dsp:cNvSpPr/>
      </dsp:nvSpPr>
      <dsp:spPr>
        <a:xfrm>
          <a:off x="3743404" y="1912296"/>
          <a:ext cx="1192095" cy="7947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0668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4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清潔容器</a:t>
          </a:r>
          <a:endParaRPr lang="zh-TW" sz="24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3743404" y="1912296"/>
        <a:ext cx="1192095" cy="794730"/>
      </dsp:txXfrm>
    </dsp:sp>
    <dsp:sp modelId="{DD144F06-596F-41E0-A0A3-46222CA29FFC}">
      <dsp:nvSpPr>
        <dsp:cNvPr id="0" name=""/>
        <dsp:cNvSpPr/>
      </dsp:nvSpPr>
      <dsp:spPr>
        <a:xfrm>
          <a:off x="2357223" y="2799067"/>
          <a:ext cx="794730" cy="794730"/>
        </a:xfrm>
        <a:prstGeom prst="ellipse">
          <a:avLst/>
        </a:prstGeom>
        <a:solidFill>
          <a:srgbClr val="9999FF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685" tIns="19685" rIns="19685" bIns="19685" numCol="1" spcCol="1270" anchor="ctr" anchorCtr="0">
          <a:noAutofit/>
        </a:bodyPr>
        <a:lstStyle/>
        <a:p>
          <a:pPr lvl="0" algn="ctr" defTabSz="1377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100" kern="120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刷</a:t>
          </a:r>
          <a:endParaRPr lang="zh-TW" sz="3100" kern="120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2473609" y="2915453"/>
        <a:ext cx="561958" cy="561958"/>
      </dsp:txXfrm>
    </dsp:sp>
    <dsp:sp modelId="{8C2E9C69-C773-4AC7-9478-87CE7A6208AB}">
      <dsp:nvSpPr>
        <dsp:cNvPr id="0" name=""/>
        <dsp:cNvSpPr/>
      </dsp:nvSpPr>
      <dsp:spPr>
        <a:xfrm>
          <a:off x="3231427" y="2799067"/>
          <a:ext cx="1192095" cy="7947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0668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4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刷除蟲卵</a:t>
          </a:r>
          <a:endParaRPr lang="zh-TW" sz="24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3231427" y="2799067"/>
        <a:ext cx="1192095" cy="79473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5482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3280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313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8459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7337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3810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8191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1512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0410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9066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0553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3148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hdphoto" Target="../media/hdphoto3.wdp"/><Relationship Id="rId3" Type="http://schemas.openxmlformats.org/officeDocument/2006/relationships/image" Target="../media/image3.png"/><Relationship Id="rId7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microsoft.com/office/2007/relationships/hdphoto" Target="../media/hdphoto2.wdp"/><Relationship Id="rId5" Type="http://schemas.openxmlformats.org/officeDocument/2006/relationships/image" Target="../media/image4.png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cdc.gov.tw/" TargetMode="Externa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214319" y="643468"/>
            <a:ext cx="6495992" cy="134337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Inflate">
              <a:avLst/>
            </a:prstTxWarp>
            <a:spAutoFit/>
          </a:bodyPr>
          <a:lstStyle/>
          <a:p>
            <a:pPr algn="ctr"/>
            <a:r>
              <a:rPr lang="zh-TW" altLang="en-US" sz="5400" b="1" cap="none" spc="0" dirty="0" smtClean="0">
                <a:ln w="28575">
                  <a:solidFill>
                    <a:schemeClr val="bg1"/>
                  </a:solidFill>
                  <a:prstDash val="solid"/>
                </a:ln>
                <a:solidFill>
                  <a:srgbClr val="FF66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文鼎甜妞體P" panose="020B0602010101010101" pitchFamily="34" charset="-120"/>
                <a:ea typeface="文鼎甜妞體P" panose="020B0602010101010101" pitchFamily="34" charset="-120"/>
              </a:rPr>
              <a:t>防治登革熱</a:t>
            </a:r>
            <a:endParaRPr lang="zh-TW" altLang="en-US" sz="5400" b="1" cap="none" spc="0" dirty="0">
              <a:ln w="28575">
                <a:solidFill>
                  <a:schemeClr val="bg1"/>
                </a:solidFill>
                <a:prstDash val="solid"/>
              </a:ln>
              <a:solidFill>
                <a:srgbClr val="FF66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2809667" y="2178757"/>
            <a:ext cx="3305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32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滅蚊大作戰</a:t>
            </a:r>
            <a:endParaRPr lang="zh-TW" altLang="en-US" sz="32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2" name="禁止標誌 1"/>
          <p:cNvSpPr/>
          <p:nvPr/>
        </p:nvSpPr>
        <p:spPr>
          <a:xfrm>
            <a:off x="2809667" y="2955444"/>
            <a:ext cx="3775166" cy="3775166"/>
          </a:xfrm>
          <a:prstGeom prst="noSmoking">
            <a:avLst>
              <a:gd name="adj" fmla="val 12498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6355" b="97536" l="3541" r="98712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0089" y="3853544"/>
            <a:ext cx="3057161" cy="2529046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6355" b="97536" l="3541" r="98712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33472" y="2765419"/>
            <a:ext cx="2599555" cy="2150490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6355" b="97536" l="3541" r="98712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7844" y="5099553"/>
            <a:ext cx="1735183" cy="14354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8778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022405" y="2675463"/>
            <a:ext cx="711688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0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病媒蚊會傳播病毒與細菌，人類一旦被叮咬，就很有可能感染嚴重的急性傳染病</a:t>
            </a:r>
            <a:r>
              <a:rPr lang="en-US" altLang="zh-TW" sz="30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-</a:t>
            </a:r>
            <a:r>
              <a:rPr lang="zh-TW" altLang="en-US" sz="30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登革熱！要防治登革熱，讓我們從杜絕孳生源、消滅病媒蚊開始吧</a:t>
            </a:r>
            <a:r>
              <a:rPr lang="zh-TW" altLang="en-US" sz="30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！</a:t>
            </a:r>
            <a:endParaRPr lang="zh-TW" altLang="en-US" sz="30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1515912" y="1422401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消滅病媒蚊</a:t>
            </a:r>
            <a:endParaRPr lang="zh-TW" altLang="en-US" sz="5400" b="1" dirty="0">
              <a:solidFill>
                <a:srgbClr val="FF0066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75803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515912" y="417689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杜絕孳生源四訣竅</a:t>
            </a:r>
            <a:endParaRPr lang="zh-TW" altLang="en-US" sz="5400" b="1" dirty="0">
              <a:solidFill>
                <a:srgbClr val="FF0066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graphicFrame>
        <p:nvGraphicFramePr>
          <p:cNvPr id="4" name="資料庫圖表 3"/>
          <p:cNvGraphicFramePr/>
          <p:nvPr>
            <p:extLst>
              <p:ext uri="{D42A27DB-BD31-4B8C-83A1-F6EECF244321}">
                <p14:modId xmlns:p14="http://schemas.microsoft.com/office/powerpoint/2010/main" val="366680150"/>
              </p:ext>
            </p:extLst>
          </p:nvPr>
        </p:nvGraphicFramePr>
        <p:xfrm>
          <a:off x="1448420" y="1881052"/>
          <a:ext cx="6264850" cy="35953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向右箭號 2">
            <a:hlinkClick r:id="rId8"/>
          </p:cNvPr>
          <p:cNvSpPr/>
          <p:nvPr/>
        </p:nvSpPr>
        <p:spPr>
          <a:xfrm>
            <a:off x="6662056" y="3010988"/>
            <a:ext cx="2312126" cy="1335495"/>
          </a:xfrm>
          <a:prstGeom prst="rightArrow">
            <a:avLst/>
          </a:prstGeom>
          <a:solidFill>
            <a:srgbClr val="FF33CC"/>
          </a:solidFill>
          <a:ln w="28575">
            <a:solidFill>
              <a:srgbClr val="9999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衛福部疾管署</a:t>
            </a:r>
          </a:p>
        </p:txBody>
      </p:sp>
    </p:spTree>
    <p:extLst>
      <p:ext uri="{BB962C8B-B14F-4D97-AF65-F5344CB8AC3E}">
        <p14:creationId xmlns:p14="http://schemas.microsoft.com/office/powerpoint/2010/main" val="3311253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651</TotalTime>
  <Words>78</Words>
  <Application>Microsoft Office PowerPoint</Application>
  <PresentationFormat>如螢幕大小 (4:3)</PresentationFormat>
  <Paragraphs>14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9" baseType="lpstr">
      <vt:lpstr>文鼎甜妞體P</vt:lpstr>
      <vt:lpstr>新細明體</vt:lpstr>
      <vt:lpstr>Arial</vt:lpstr>
      <vt:lpstr>Calibri</vt:lpstr>
      <vt:lpstr>Calibri Light</vt:lpstr>
      <vt:lpstr>Office 佈景主題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win8 rock</dc:creator>
  <cp:lastModifiedBy>Windows 使用者</cp:lastModifiedBy>
  <cp:revision>38</cp:revision>
  <dcterms:created xsi:type="dcterms:W3CDTF">2017-11-07T04:44:24Z</dcterms:created>
  <dcterms:modified xsi:type="dcterms:W3CDTF">2019-10-15T01:22:51Z</dcterms:modified>
</cp:coreProperties>
</file>