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399FF"/>
    <a:srgbClr val="F369C5"/>
    <a:srgbClr val="9999FF"/>
    <a:srgbClr val="FF99CC"/>
    <a:srgbClr val="FF33CC"/>
    <a:srgbClr val="FF6699"/>
    <a:srgbClr val="FF9900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192023-6522-4AA0-9E8C-F5F45C09847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20AA199-7566-40AD-9F0A-77C63F4F9BA8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EA1FF6E5-A1AE-4CE3-A45E-9E403F8A3503}" type="parTrans" cxnId="{B2FD4BCC-B579-434C-A1B4-168D3BBB8ACC}">
      <dgm:prSet/>
      <dgm:spPr/>
      <dgm:t>
        <a:bodyPr/>
        <a:lstStyle/>
        <a:p>
          <a:endParaRPr lang="zh-TW" altLang="en-US"/>
        </a:p>
      </dgm:t>
    </dgm:pt>
    <dgm:pt modelId="{E411F4B4-DF6D-41F8-BF1D-E99E8A1FF0CC}" type="sibTrans" cxnId="{B2FD4BCC-B579-434C-A1B4-168D3BBB8ACC}">
      <dgm:prSet/>
      <dgm:spPr/>
      <dgm:t>
        <a:bodyPr/>
        <a:lstStyle/>
        <a:p>
          <a:endParaRPr lang="zh-TW" altLang="en-US"/>
        </a:p>
      </dgm:t>
    </dgm:pt>
    <dgm:pt modelId="{7F11BCAC-037A-417D-BC85-67BA810A2992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003FDBAF-76D5-47DB-AAE3-0487A71A73D8}" type="parTrans" cxnId="{72EB3FD6-4E1B-4B16-BBED-B8FBEDA78D92}">
      <dgm:prSet/>
      <dgm:spPr/>
      <dgm:t>
        <a:bodyPr/>
        <a:lstStyle/>
        <a:p>
          <a:endParaRPr lang="zh-TW" altLang="en-US"/>
        </a:p>
      </dgm:t>
    </dgm:pt>
    <dgm:pt modelId="{12BFFF10-CFB4-4753-A6CC-F1B9CEC5ED49}" type="sibTrans" cxnId="{72EB3FD6-4E1B-4B16-BBED-B8FBEDA78D92}">
      <dgm:prSet/>
      <dgm:spPr/>
      <dgm:t>
        <a:bodyPr/>
        <a:lstStyle/>
        <a:p>
          <a:endParaRPr lang="zh-TW" altLang="en-US"/>
        </a:p>
      </dgm:t>
    </dgm:pt>
    <dgm:pt modelId="{F3E32D36-A422-420C-816B-FC0A413F16BF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00D3602-7463-4D47-BB50-44AB03DE3B43}" type="parTrans" cxnId="{A88DB243-9B71-4086-AA6F-187519E2C7CA}">
      <dgm:prSet/>
      <dgm:spPr/>
      <dgm:t>
        <a:bodyPr/>
        <a:lstStyle/>
        <a:p>
          <a:endParaRPr lang="zh-TW" altLang="en-US"/>
        </a:p>
      </dgm:t>
    </dgm:pt>
    <dgm:pt modelId="{170FCDD2-C481-4D09-8BF1-4945DFE578C3}" type="sibTrans" cxnId="{A88DB243-9B71-4086-AA6F-187519E2C7CA}">
      <dgm:prSet/>
      <dgm:spPr/>
      <dgm:t>
        <a:bodyPr/>
        <a:lstStyle/>
        <a:p>
          <a:endParaRPr lang="zh-TW" altLang="en-US"/>
        </a:p>
      </dgm:t>
    </dgm:pt>
    <dgm:pt modelId="{0BA9B41D-B8E0-4F60-B974-E6D16930E648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E9BAD29E-07F3-4668-AAA8-E1EAAEE31E13}" type="parTrans" cxnId="{F81E374D-B45D-49C6-974B-B26F78723D60}">
      <dgm:prSet/>
      <dgm:spPr/>
      <dgm:t>
        <a:bodyPr/>
        <a:lstStyle/>
        <a:p>
          <a:endParaRPr lang="zh-TW" altLang="en-US"/>
        </a:p>
      </dgm:t>
    </dgm:pt>
    <dgm:pt modelId="{EF079184-9B94-4E29-9D9B-47E650E3E098}" type="sibTrans" cxnId="{F81E374D-B45D-49C6-974B-B26F78723D60}">
      <dgm:prSet/>
      <dgm:spPr/>
      <dgm:t>
        <a:bodyPr/>
        <a:lstStyle/>
        <a:p>
          <a:endParaRPr lang="zh-TW" altLang="en-US"/>
        </a:p>
      </dgm:t>
    </dgm:pt>
    <dgm:pt modelId="{4E861794-3995-4906-88F0-C662E2938ADA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3D9FB0C3-E495-418E-B623-4025F1963F6C}" type="parTrans" cxnId="{E5B2A09C-C49D-47F6-8348-47559672B23E}">
      <dgm:prSet/>
      <dgm:spPr/>
      <dgm:t>
        <a:bodyPr/>
        <a:lstStyle/>
        <a:p>
          <a:endParaRPr lang="zh-TW" altLang="en-US"/>
        </a:p>
      </dgm:t>
    </dgm:pt>
    <dgm:pt modelId="{0F8392B0-3E27-4678-BDEB-ECCF32BCF847}" type="sibTrans" cxnId="{E5B2A09C-C49D-47F6-8348-47559672B23E}">
      <dgm:prSet/>
      <dgm:spPr/>
      <dgm:t>
        <a:bodyPr/>
        <a:lstStyle/>
        <a:p>
          <a:endParaRPr lang="zh-TW" altLang="en-US"/>
        </a:p>
      </dgm:t>
    </dgm:pt>
    <dgm:pt modelId="{18AD2DE9-0F24-4F68-B82A-2649E76B8B15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676D901B-0534-4A7B-82FE-DA40C8635EB3}" type="parTrans" cxnId="{21A56211-C65C-4E0F-97BE-0CDD98E00F49}">
      <dgm:prSet/>
      <dgm:spPr/>
      <dgm:t>
        <a:bodyPr/>
        <a:lstStyle/>
        <a:p>
          <a:endParaRPr lang="zh-TW" altLang="en-US"/>
        </a:p>
      </dgm:t>
    </dgm:pt>
    <dgm:pt modelId="{831D6B79-43DC-43C6-82A6-9D553E3CCBBA}" type="sibTrans" cxnId="{21A56211-C65C-4E0F-97BE-0CDD98E00F49}">
      <dgm:prSet/>
      <dgm:spPr/>
      <dgm:t>
        <a:bodyPr/>
        <a:lstStyle/>
        <a:p>
          <a:endParaRPr lang="zh-TW" altLang="en-US"/>
        </a:p>
      </dgm:t>
    </dgm:pt>
    <dgm:pt modelId="{2F9CA3A2-606E-4D8F-88FC-76601BF8F167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C7BF4F50-BFE1-4D69-82CD-CEA9AC295574}" type="parTrans" cxnId="{174BCEDE-2935-48D5-A5A6-3D556F106275}">
      <dgm:prSet/>
      <dgm:spPr/>
      <dgm:t>
        <a:bodyPr/>
        <a:lstStyle/>
        <a:p>
          <a:endParaRPr lang="zh-TW" altLang="en-US"/>
        </a:p>
      </dgm:t>
    </dgm:pt>
    <dgm:pt modelId="{4EC58AB0-EBF7-4CDA-AE72-05244E50EBE0}" type="sibTrans" cxnId="{174BCEDE-2935-48D5-A5A6-3D556F106275}">
      <dgm:prSet/>
      <dgm:spPr/>
      <dgm:t>
        <a:bodyPr/>
        <a:lstStyle/>
        <a:p>
          <a:endParaRPr lang="zh-TW" altLang="en-US"/>
        </a:p>
      </dgm:t>
    </dgm:pt>
    <dgm:pt modelId="{F634DB9C-AEDF-441F-B353-62A91C90A22C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3E5040F1-23C0-4676-A930-2BEE280861D3}" type="parTrans" cxnId="{AB820AD4-6A0B-466C-B6D7-272254426849}">
      <dgm:prSet/>
      <dgm:spPr/>
      <dgm:t>
        <a:bodyPr/>
        <a:lstStyle/>
        <a:p>
          <a:endParaRPr lang="zh-TW" altLang="en-US"/>
        </a:p>
      </dgm:t>
    </dgm:pt>
    <dgm:pt modelId="{E5A0521C-11B5-40CC-B0B6-4D9BC50E59A7}" type="sibTrans" cxnId="{AB820AD4-6A0B-466C-B6D7-272254426849}">
      <dgm:prSet/>
      <dgm:spPr/>
      <dgm:t>
        <a:bodyPr/>
        <a:lstStyle/>
        <a:p>
          <a:endParaRPr lang="zh-TW" altLang="en-US"/>
        </a:p>
      </dgm:t>
    </dgm:pt>
    <dgm:pt modelId="{A750E01D-AFFE-46A9-9A38-9E4358D1DB37}" type="pres">
      <dgm:prSet presAssocID="{CA192023-6522-4AA0-9E8C-F5F45C09847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4D67EC6-53E0-4DAD-8920-9C4CA84AC634}" type="pres">
      <dgm:prSet presAssocID="{CA192023-6522-4AA0-9E8C-F5F45C098473}" presName="cycle" presStyleCnt="0"/>
      <dgm:spPr/>
    </dgm:pt>
    <dgm:pt modelId="{991D5F6F-4435-4B23-9F92-DBA995BDB18F}" type="pres">
      <dgm:prSet presAssocID="{CA192023-6522-4AA0-9E8C-F5F45C098473}" presName="centerShape" presStyleCnt="0"/>
      <dgm:spPr/>
    </dgm:pt>
    <dgm:pt modelId="{BEDD9F26-D633-4602-AFBA-36736D8F676C}" type="pres">
      <dgm:prSet presAssocID="{CA192023-6522-4AA0-9E8C-F5F45C098473}" presName="connSite" presStyleLbl="node1" presStyleIdx="0" presStyleCnt="5"/>
      <dgm:spPr/>
    </dgm:pt>
    <dgm:pt modelId="{D3FA145E-B09B-48DD-A808-59DF70C3C89F}" type="pres">
      <dgm:prSet presAssocID="{CA192023-6522-4AA0-9E8C-F5F45C098473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A5CC27B-3885-498A-A778-8FCA99A61C1A}" type="pres">
      <dgm:prSet presAssocID="{EA1FF6E5-A1AE-4CE3-A45E-9E403F8A350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ACE3582-0561-48D8-B480-B15391388E6D}" type="pres">
      <dgm:prSet presAssocID="{C20AA199-7566-40AD-9F0A-77C63F4F9BA8}" presName="node" presStyleCnt="0"/>
      <dgm:spPr/>
    </dgm:pt>
    <dgm:pt modelId="{B9ED3F3A-CCE8-43EF-A2C3-F6B2DDF6F25E}" type="pres">
      <dgm:prSet presAssocID="{C20AA199-7566-40AD-9F0A-77C63F4F9BA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2D0430-0EA7-44D0-B24F-4CAA85C16F0C}" type="pres">
      <dgm:prSet presAssocID="{C20AA199-7566-40AD-9F0A-77C63F4F9BA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6C9EC3-234E-46AC-A0A8-E79453C3222B}" type="pres">
      <dgm:prSet presAssocID="{700D3602-7463-4D47-BB50-44AB03DE3B4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531B5D7-B0FF-4F25-8BD9-775F03BC2F07}" type="pres">
      <dgm:prSet presAssocID="{F3E32D36-A422-420C-816B-FC0A413F16BF}" presName="node" presStyleCnt="0"/>
      <dgm:spPr/>
    </dgm:pt>
    <dgm:pt modelId="{6694D0C4-BF93-4C03-A177-4B6D31B19D41}" type="pres">
      <dgm:prSet presAssocID="{F3E32D36-A422-420C-816B-FC0A413F16BF}" presName="parentNode" presStyleLbl="node1" presStyleIdx="2" presStyleCnt="5" custLinFactNeighborX="-13704" custLinFactNeighborY="304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F4A116-AA42-4702-A38A-4DE6E47C3D60}" type="pres">
      <dgm:prSet presAssocID="{F3E32D36-A422-420C-816B-FC0A413F16B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C6D2B4-81AA-4567-89E2-899A70FFF0CE}" type="pres">
      <dgm:prSet presAssocID="{3D9FB0C3-E495-418E-B623-4025F1963F6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383CCD3-A307-4F85-BD44-F40BDEBB3E6D}" type="pres">
      <dgm:prSet presAssocID="{4E861794-3995-4906-88F0-C662E2938ADA}" presName="node" presStyleCnt="0"/>
      <dgm:spPr/>
    </dgm:pt>
    <dgm:pt modelId="{AA9829A7-F254-4FFF-8465-5A993553AD10}" type="pres">
      <dgm:prSet presAssocID="{4E861794-3995-4906-88F0-C662E2938AD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C7B482-0EC6-4731-976C-A768190A4268}" type="pres">
      <dgm:prSet presAssocID="{4E861794-3995-4906-88F0-C662E2938AD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0A2113-5C8F-4A6F-B26F-B7F930A49B5E}" type="pres">
      <dgm:prSet presAssocID="{C7BF4F50-BFE1-4D69-82CD-CEA9AC29557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70B21E2-908A-4CCB-9668-0A2248117EDE}" type="pres">
      <dgm:prSet presAssocID="{2F9CA3A2-606E-4D8F-88FC-76601BF8F167}" presName="node" presStyleCnt="0"/>
      <dgm:spPr/>
    </dgm:pt>
    <dgm:pt modelId="{3274A004-7143-4D24-857D-475A131EF79A}" type="pres">
      <dgm:prSet presAssocID="{2F9CA3A2-606E-4D8F-88FC-76601BF8F16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553279-16E7-4F9B-AB07-2A474A3245F6}" type="pres">
      <dgm:prSet presAssocID="{2F9CA3A2-606E-4D8F-88FC-76601BF8F16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FA189FB-6571-4B31-AC80-506CC2083A6D}" type="presOf" srcId="{2F9CA3A2-606E-4D8F-88FC-76601BF8F167}" destId="{3274A004-7143-4D24-857D-475A131EF79A}" srcOrd="0" destOrd="0" presId="urn:microsoft.com/office/officeart/2005/8/layout/radial2"/>
    <dgm:cxn modelId="{BA59FC82-D408-4CC1-97A4-EEFD20D61B3C}" type="presOf" srcId="{CA192023-6522-4AA0-9E8C-F5F45C098473}" destId="{A750E01D-AFFE-46A9-9A38-9E4358D1DB37}" srcOrd="0" destOrd="0" presId="urn:microsoft.com/office/officeart/2005/8/layout/radial2"/>
    <dgm:cxn modelId="{D3044468-CECC-4698-B91F-EE383877D526}" type="presOf" srcId="{0BA9B41D-B8E0-4F60-B974-E6D16930E648}" destId="{E4F4A116-AA42-4702-A38A-4DE6E47C3D60}" srcOrd="0" destOrd="0" presId="urn:microsoft.com/office/officeart/2005/8/layout/radial2"/>
    <dgm:cxn modelId="{72EB3FD6-4E1B-4B16-BBED-B8FBEDA78D92}" srcId="{C20AA199-7566-40AD-9F0A-77C63F4F9BA8}" destId="{7F11BCAC-037A-417D-BC85-67BA810A2992}" srcOrd="0" destOrd="0" parTransId="{003FDBAF-76D5-47DB-AAE3-0487A71A73D8}" sibTransId="{12BFFF10-CFB4-4753-A6CC-F1B9CEC5ED49}"/>
    <dgm:cxn modelId="{AB820AD4-6A0B-466C-B6D7-272254426849}" srcId="{2F9CA3A2-606E-4D8F-88FC-76601BF8F167}" destId="{F634DB9C-AEDF-441F-B353-62A91C90A22C}" srcOrd="0" destOrd="0" parTransId="{3E5040F1-23C0-4676-A930-2BEE280861D3}" sibTransId="{E5A0521C-11B5-40CC-B0B6-4D9BC50E59A7}"/>
    <dgm:cxn modelId="{F81E374D-B45D-49C6-974B-B26F78723D60}" srcId="{F3E32D36-A422-420C-816B-FC0A413F16BF}" destId="{0BA9B41D-B8E0-4F60-B974-E6D16930E648}" srcOrd="0" destOrd="0" parTransId="{E9BAD29E-07F3-4668-AAA8-E1EAAEE31E13}" sibTransId="{EF079184-9B94-4E29-9D9B-47E650E3E098}"/>
    <dgm:cxn modelId="{B2FD4BCC-B579-434C-A1B4-168D3BBB8ACC}" srcId="{CA192023-6522-4AA0-9E8C-F5F45C098473}" destId="{C20AA199-7566-40AD-9F0A-77C63F4F9BA8}" srcOrd="0" destOrd="0" parTransId="{EA1FF6E5-A1AE-4CE3-A45E-9E403F8A3503}" sibTransId="{E411F4B4-DF6D-41F8-BF1D-E99E8A1FF0CC}"/>
    <dgm:cxn modelId="{21A56211-C65C-4E0F-97BE-0CDD98E00F49}" srcId="{4E861794-3995-4906-88F0-C662E2938ADA}" destId="{18AD2DE9-0F24-4F68-B82A-2649E76B8B15}" srcOrd="0" destOrd="0" parTransId="{676D901B-0534-4A7B-82FE-DA40C8635EB3}" sibTransId="{831D6B79-43DC-43C6-82A6-9D553E3CCBBA}"/>
    <dgm:cxn modelId="{39E9C9F2-75B1-4462-B902-7A97BFA44B58}" type="presOf" srcId="{F3E32D36-A422-420C-816B-FC0A413F16BF}" destId="{6694D0C4-BF93-4C03-A177-4B6D31B19D41}" srcOrd="0" destOrd="0" presId="urn:microsoft.com/office/officeart/2005/8/layout/radial2"/>
    <dgm:cxn modelId="{BE5DACE9-64A0-4084-B1B0-068C041CE9EF}" type="presOf" srcId="{EA1FF6E5-A1AE-4CE3-A45E-9E403F8A3503}" destId="{2A5CC27B-3885-498A-A778-8FCA99A61C1A}" srcOrd="0" destOrd="0" presId="urn:microsoft.com/office/officeart/2005/8/layout/radial2"/>
    <dgm:cxn modelId="{CBE13E33-09DB-4560-9A48-EBFAE4206714}" type="presOf" srcId="{C7BF4F50-BFE1-4D69-82CD-CEA9AC295574}" destId="{FD0A2113-5C8F-4A6F-B26F-B7F930A49B5E}" srcOrd="0" destOrd="0" presId="urn:microsoft.com/office/officeart/2005/8/layout/radial2"/>
    <dgm:cxn modelId="{217B42FA-7361-4A37-A62A-06D6256E4076}" type="presOf" srcId="{700D3602-7463-4D47-BB50-44AB03DE3B43}" destId="{F26C9EC3-234E-46AC-A0A8-E79453C3222B}" srcOrd="0" destOrd="0" presId="urn:microsoft.com/office/officeart/2005/8/layout/radial2"/>
    <dgm:cxn modelId="{E5B2A09C-C49D-47F6-8348-47559672B23E}" srcId="{CA192023-6522-4AA0-9E8C-F5F45C098473}" destId="{4E861794-3995-4906-88F0-C662E2938ADA}" srcOrd="2" destOrd="0" parTransId="{3D9FB0C3-E495-418E-B623-4025F1963F6C}" sibTransId="{0F8392B0-3E27-4678-BDEB-ECCF32BCF847}"/>
    <dgm:cxn modelId="{82F09057-9ACD-4A68-BD9F-11E9F80627DC}" type="presOf" srcId="{C20AA199-7566-40AD-9F0A-77C63F4F9BA8}" destId="{B9ED3F3A-CCE8-43EF-A2C3-F6B2DDF6F25E}" srcOrd="0" destOrd="0" presId="urn:microsoft.com/office/officeart/2005/8/layout/radial2"/>
    <dgm:cxn modelId="{174BCEDE-2935-48D5-A5A6-3D556F106275}" srcId="{CA192023-6522-4AA0-9E8C-F5F45C098473}" destId="{2F9CA3A2-606E-4D8F-88FC-76601BF8F167}" srcOrd="3" destOrd="0" parTransId="{C7BF4F50-BFE1-4D69-82CD-CEA9AC295574}" sibTransId="{4EC58AB0-EBF7-4CDA-AE72-05244E50EBE0}"/>
    <dgm:cxn modelId="{FE52A1F2-2B12-425D-AD18-B3A9FCFEC4AE}" type="presOf" srcId="{3D9FB0C3-E495-418E-B623-4025F1963F6C}" destId="{07C6D2B4-81AA-4567-89E2-899A70FFF0CE}" srcOrd="0" destOrd="0" presId="urn:microsoft.com/office/officeart/2005/8/layout/radial2"/>
    <dgm:cxn modelId="{4B0143D7-C2DC-46A1-87AC-5BE342231375}" type="presOf" srcId="{18AD2DE9-0F24-4F68-B82A-2649E76B8B15}" destId="{9CC7B482-0EC6-4731-976C-A768190A4268}" srcOrd="0" destOrd="0" presId="urn:microsoft.com/office/officeart/2005/8/layout/radial2"/>
    <dgm:cxn modelId="{DFDB4B4E-ECED-4D52-A43A-D219CC4A2C83}" type="presOf" srcId="{F634DB9C-AEDF-441F-B353-62A91C90A22C}" destId="{D7553279-16E7-4F9B-AB07-2A474A3245F6}" srcOrd="0" destOrd="0" presId="urn:microsoft.com/office/officeart/2005/8/layout/radial2"/>
    <dgm:cxn modelId="{A88DB243-9B71-4086-AA6F-187519E2C7CA}" srcId="{CA192023-6522-4AA0-9E8C-F5F45C098473}" destId="{F3E32D36-A422-420C-816B-FC0A413F16BF}" srcOrd="1" destOrd="0" parTransId="{700D3602-7463-4D47-BB50-44AB03DE3B43}" sibTransId="{170FCDD2-C481-4D09-8BF1-4945DFE578C3}"/>
    <dgm:cxn modelId="{56DE074F-5042-414D-891C-DF99A9EB877F}" type="presOf" srcId="{4E861794-3995-4906-88F0-C662E2938ADA}" destId="{AA9829A7-F254-4FFF-8465-5A993553AD10}" srcOrd="0" destOrd="0" presId="urn:microsoft.com/office/officeart/2005/8/layout/radial2"/>
    <dgm:cxn modelId="{FB29E7EB-E5D3-441A-86D5-B496011A7593}" type="presOf" srcId="{7F11BCAC-037A-417D-BC85-67BA810A2992}" destId="{D12D0430-0EA7-44D0-B24F-4CAA85C16F0C}" srcOrd="0" destOrd="0" presId="urn:microsoft.com/office/officeart/2005/8/layout/radial2"/>
    <dgm:cxn modelId="{0A53DB3F-13E3-4A78-B7F6-C377C810FEAA}" type="presParOf" srcId="{A750E01D-AFFE-46A9-9A38-9E4358D1DB37}" destId="{A4D67EC6-53E0-4DAD-8920-9C4CA84AC634}" srcOrd="0" destOrd="0" presId="urn:microsoft.com/office/officeart/2005/8/layout/radial2"/>
    <dgm:cxn modelId="{0DE907CC-1090-4201-8EC3-1E2C1A4E5238}" type="presParOf" srcId="{A4D67EC6-53E0-4DAD-8920-9C4CA84AC634}" destId="{991D5F6F-4435-4B23-9F92-DBA995BDB18F}" srcOrd="0" destOrd="0" presId="urn:microsoft.com/office/officeart/2005/8/layout/radial2"/>
    <dgm:cxn modelId="{3933BA61-9D7D-411A-88D1-532E0430C4B3}" type="presParOf" srcId="{991D5F6F-4435-4B23-9F92-DBA995BDB18F}" destId="{BEDD9F26-D633-4602-AFBA-36736D8F676C}" srcOrd="0" destOrd="0" presId="urn:microsoft.com/office/officeart/2005/8/layout/radial2"/>
    <dgm:cxn modelId="{A8CBFCAA-2C87-4349-BA6B-2004734E23F2}" type="presParOf" srcId="{991D5F6F-4435-4B23-9F92-DBA995BDB18F}" destId="{D3FA145E-B09B-48DD-A808-59DF70C3C89F}" srcOrd="1" destOrd="0" presId="urn:microsoft.com/office/officeart/2005/8/layout/radial2"/>
    <dgm:cxn modelId="{74591EA0-0D21-4B90-B4A5-B634CC3489AA}" type="presParOf" srcId="{A4D67EC6-53E0-4DAD-8920-9C4CA84AC634}" destId="{2A5CC27B-3885-498A-A778-8FCA99A61C1A}" srcOrd="1" destOrd="0" presId="urn:microsoft.com/office/officeart/2005/8/layout/radial2"/>
    <dgm:cxn modelId="{381539A2-2221-442A-AEA1-29F8A08B8EA7}" type="presParOf" srcId="{A4D67EC6-53E0-4DAD-8920-9C4CA84AC634}" destId="{EACE3582-0561-48D8-B480-B15391388E6D}" srcOrd="2" destOrd="0" presId="urn:microsoft.com/office/officeart/2005/8/layout/radial2"/>
    <dgm:cxn modelId="{4B254489-88C7-4318-BE55-711DCF72CA62}" type="presParOf" srcId="{EACE3582-0561-48D8-B480-B15391388E6D}" destId="{B9ED3F3A-CCE8-43EF-A2C3-F6B2DDF6F25E}" srcOrd="0" destOrd="0" presId="urn:microsoft.com/office/officeart/2005/8/layout/radial2"/>
    <dgm:cxn modelId="{6B69198D-7EEF-4F07-8803-FF860BECE29D}" type="presParOf" srcId="{EACE3582-0561-48D8-B480-B15391388E6D}" destId="{D12D0430-0EA7-44D0-B24F-4CAA85C16F0C}" srcOrd="1" destOrd="0" presId="urn:microsoft.com/office/officeart/2005/8/layout/radial2"/>
    <dgm:cxn modelId="{028E7CB0-13D0-4EF2-ABD1-D1CAADC12D45}" type="presParOf" srcId="{A4D67EC6-53E0-4DAD-8920-9C4CA84AC634}" destId="{F26C9EC3-234E-46AC-A0A8-E79453C3222B}" srcOrd="3" destOrd="0" presId="urn:microsoft.com/office/officeart/2005/8/layout/radial2"/>
    <dgm:cxn modelId="{EC67AE66-E624-4A09-B2E3-2190A23550B9}" type="presParOf" srcId="{A4D67EC6-53E0-4DAD-8920-9C4CA84AC634}" destId="{0531B5D7-B0FF-4F25-8BD9-775F03BC2F07}" srcOrd="4" destOrd="0" presId="urn:microsoft.com/office/officeart/2005/8/layout/radial2"/>
    <dgm:cxn modelId="{E89AFF2A-18AE-4E8F-84FA-64A07CD183D3}" type="presParOf" srcId="{0531B5D7-B0FF-4F25-8BD9-775F03BC2F07}" destId="{6694D0C4-BF93-4C03-A177-4B6D31B19D41}" srcOrd="0" destOrd="0" presId="urn:microsoft.com/office/officeart/2005/8/layout/radial2"/>
    <dgm:cxn modelId="{5BFF467D-8075-43C4-9B56-44DE8136C384}" type="presParOf" srcId="{0531B5D7-B0FF-4F25-8BD9-775F03BC2F07}" destId="{E4F4A116-AA42-4702-A38A-4DE6E47C3D60}" srcOrd="1" destOrd="0" presId="urn:microsoft.com/office/officeart/2005/8/layout/radial2"/>
    <dgm:cxn modelId="{DEC23D89-1DFB-4B3A-A2AD-0C9B21AC04F5}" type="presParOf" srcId="{A4D67EC6-53E0-4DAD-8920-9C4CA84AC634}" destId="{07C6D2B4-81AA-4567-89E2-899A70FFF0CE}" srcOrd="5" destOrd="0" presId="urn:microsoft.com/office/officeart/2005/8/layout/radial2"/>
    <dgm:cxn modelId="{9A1B6B32-9345-482C-AE48-CD47BB618EDB}" type="presParOf" srcId="{A4D67EC6-53E0-4DAD-8920-9C4CA84AC634}" destId="{C383CCD3-A307-4F85-BD44-F40BDEBB3E6D}" srcOrd="6" destOrd="0" presId="urn:microsoft.com/office/officeart/2005/8/layout/radial2"/>
    <dgm:cxn modelId="{54BBB47C-8A78-4D86-95C6-9741A69301A3}" type="presParOf" srcId="{C383CCD3-A307-4F85-BD44-F40BDEBB3E6D}" destId="{AA9829A7-F254-4FFF-8465-5A993553AD10}" srcOrd="0" destOrd="0" presId="urn:microsoft.com/office/officeart/2005/8/layout/radial2"/>
    <dgm:cxn modelId="{DA871243-3A77-4536-AF19-E602598550CE}" type="presParOf" srcId="{C383CCD3-A307-4F85-BD44-F40BDEBB3E6D}" destId="{9CC7B482-0EC6-4731-976C-A768190A4268}" srcOrd="1" destOrd="0" presId="urn:microsoft.com/office/officeart/2005/8/layout/radial2"/>
    <dgm:cxn modelId="{4758E935-FCBC-4B84-B21C-343486CB79ED}" type="presParOf" srcId="{A4D67EC6-53E0-4DAD-8920-9C4CA84AC634}" destId="{FD0A2113-5C8F-4A6F-B26F-B7F930A49B5E}" srcOrd="7" destOrd="0" presId="urn:microsoft.com/office/officeart/2005/8/layout/radial2"/>
    <dgm:cxn modelId="{A219D3C1-C8C6-453E-B187-FAAC2FA74E01}" type="presParOf" srcId="{A4D67EC6-53E0-4DAD-8920-9C4CA84AC634}" destId="{670B21E2-908A-4CCB-9668-0A2248117EDE}" srcOrd="8" destOrd="0" presId="urn:microsoft.com/office/officeart/2005/8/layout/radial2"/>
    <dgm:cxn modelId="{09E0CED0-8BA1-459A-B912-78083D8AD185}" type="presParOf" srcId="{670B21E2-908A-4CCB-9668-0A2248117EDE}" destId="{3274A004-7143-4D24-857D-475A131EF79A}" srcOrd="0" destOrd="0" presId="urn:microsoft.com/office/officeart/2005/8/layout/radial2"/>
    <dgm:cxn modelId="{9C69ECB4-9C20-4694-B484-62E472AD0111}" type="presParOf" srcId="{670B21E2-908A-4CCB-9668-0A2248117EDE}" destId="{D7553279-16E7-4F9B-AB07-2A474A3245F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A2113-5C8F-4A6F-B26F-B7F930A49B5E}">
      <dsp:nvSpPr>
        <dsp:cNvPr id="0" name=""/>
        <dsp:cNvSpPr/>
      </dsp:nvSpPr>
      <dsp:spPr>
        <a:xfrm rot="3681688">
          <a:off x="2280950" y="2741309"/>
          <a:ext cx="723650" cy="37529"/>
        </a:xfrm>
        <a:custGeom>
          <a:avLst/>
          <a:gdLst/>
          <a:ahLst/>
          <a:cxnLst/>
          <a:rect l="0" t="0" r="0" b="0"/>
          <a:pathLst>
            <a:path>
              <a:moveTo>
                <a:pt x="0" y="18764"/>
              </a:moveTo>
              <a:lnTo>
                <a:pt x="723650" y="187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C6D2B4-81AA-4567-89E2-899A70FFF0CE}">
      <dsp:nvSpPr>
        <dsp:cNvPr id="0" name=""/>
        <dsp:cNvSpPr/>
      </dsp:nvSpPr>
      <dsp:spPr>
        <a:xfrm rot="1311914">
          <a:off x="2677893" y="2220558"/>
          <a:ext cx="517867" cy="37529"/>
        </a:xfrm>
        <a:custGeom>
          <a:avLst/>
          <a:gdLst/>
          <a:ahLst/>
          <a:cxnLst/>
          <a:rect l="0" t="0" r="0" b="0"/>
          <a:pathLst>
            <a:path>
              <a:moveTo>
                <a:pt x="0" y="18764"/>
              </a:moveTo>
              <a:lnTo>
                <a:pt x="517867" y="187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6C9EC3-234E-46AC-A0A8-E79453C3222B}">
      <dsp:nvSpPr>
        <dsp:cNvPr id="0" name=""/>
        <dsp:cNvSpPr/>
      </dsp:nvSpPr>
      <dsp:spPr>
        <a:xfrm rot="20238955">
          <a:off x="2681204" y="1637757"/>
          <a:ext cx="396000" cy="37529"/>
        </a:xfrm>
        <a:custGeom>
          <a:avLst/>
          <a:gdLst/>
          <a:ahLst/>
          <a:cxnLst/>
          <a:rect l="0" t="0" r="0" b="0"/>
          <a:pathLst>
            <a:path>
              <a:moveTo>
                <a:pt x="0" y="18764"/>
              </a:moveTo>
              <a:lnTo>
                <a:pt x="396000" y="187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CC27B-3885-498A-A778-8FCA99A61C1A}">
      <dsp:nvSpPr>
        <dsp:cNvPr id="0" name=""/>
        <dsp:cNvSpPr/>
      </dsp:nvSpPr>
      <dsp:spPr>
        <a:xfrm rot="17918312">
          <a:off x="2280950" y="1105283"/>
          <a:ext cx="723650" cy="37529"/>
        </a:xfrm>
        <a:custGeom>
          <a:avLst/>
          <a:gdLst/>
          <a:ahLst/>
          <a:cxnLst/>
          <a:rect l="0" t="0" r="0" b="0"/>
          <a:pathLst>
            <a:path>
              <a:moveTo>
                <a:pt x="0" y="18764"/>
              </a:moveTo>
              <a:lnTo>
                <a:pt x="723650" y="187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FA145E-B09B-48DD-A808-59DF70C3C89F}">
      <dsp:nvSpPr>
        <dsp:cNvPr id="0" name=""/>
        <dsp:cNvSpPr/>
      </dsp:nvSpPr>
      <dsp:spPr>
        <a:xfrm>
          <a:off x="1481133" y="1227128"/>
          <a:ext cx="1429866" cy="142986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D3F3A-CCE8-43EF-A2C3-F6B2DDF6F25E}">
      <dsp:nvSpPr>
        <dsp:cNvPr id="0" name=""/>
        <dsp:cNvSpPr/>
      </dsp:nvSpPr>
      <dsp:spPr>
        <a:xfrm>
          <a:off x="2592825" y="1047"/>
          <a:ext cx="857919" cy="857919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3700" kern="1200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718464" y="126686"/>
        <a:ext cx="606641" cy="606641"/>
      </dsp:txXfrm>
    </dsp:sp>
    <dsp:sp modelId="{D12D0430-0EA7-44D0-B24F-4CAA85C16F0C}">
      <dsp:nvSpPr>
        <dsp:cNvPr id="0" name=""/>
        <dsp:cNvSpPr/>
      </dsp:nvSpPr>
      <dsp:spPr>
        <a:xfrm>
          <a:off x="3536537" y="1047"/>
          <a:ext cx="1286879" cy="8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2800" kern="1200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536537" y="1047"/>
        <a:ext cx="1286879" cy="857919"/>
      </dsp:txXfrm>
    </dsp:sp>
    <dsp:sp modelId="{6694D0C4-BF93-4C03-A177-4B6D31B19D41}">
      <dsp:nvSpPr>
        <dsp:cNvPr id="0" name=""/>
        <dsp:cNvSpPr/>
      </dsp:nvSpPr>
      <dsp:spPr>
        <a:xfrm>
          <a:off x="3028706" y="985775"/>
          <a:ext cx="857919" cy="85791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3700" kern="1200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154345" y="1111414"/>
        <a:ext cx="606641" cy="606641"/>
      </dsp:txXfrm>
    </dsp:sp>
    <dsp:sp modelId="{E4F4A116-AA42-4702-A38A-4DE6E47C3D60}">
      <dsp:nvSpPr>
        <dsp:cNvPr id="0" name=""/>
        <dsp:cNvSpPr/>
      </dsp:nvSpPr>
      <dsp:spPr>
        <a:xfrm>
          <a:off x="3972418" y="985775"/>
          <a:ext cx="1286879" cy="8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2800" kern="1200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972418" y="985775"/>
        <a:ext cx="1286879" cy="857919"/>
      </dsp:txXfrm>
    </dsp:sp>
    <dsp:sp modelId="{AA9829A7-F254-4FFF-8465-5A993553AD10}">
      <dsp:nvSpPr>
        <dsp:cNvPr id="0" name=""/>
        <dsp:cNvSpPr/>
      </dsp:nvSpPr>
      <dsp:spPr>
        <a:xfrm>
          <a:off x="3146275" y="2066551"/>
          <a:ext cx="857919" cy="85791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3700" kern="1200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271914" y="2192190"/>
        <a:ext cx="606641" cy="606641"/>
      </dsp:txXfrm>
    </dsp:sp>
    <dsp:sp modelId="{9CC7B482-0EC6-4731-976C-A768190A4268}">
      <dsp:nvSpPr>
        <dsp:cNvPr id="0" name=""/>
        <dsp:cNvSpPr/>
      </dsp:nvSpPr>
      <dsp:spPr>
        <a:xfrm>
          <a:off x="4089987" y="2066551"/>
          <a:ext cx="1286879" cy="8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2800" kern="1200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089987" y="2066551"/>
        <a:ext cx="1286879" cy="857919"/>
      </dsp:txXfrm>
    </dsp:sp>
    <dsp:sp modelId="{3274A004-7143-4D24-857D-475A131EF79A}">
      <dsp:nvSpPr>
        <dsp:cNvPr id="0" name=""/>
        <dsp:cNvSpPr/>
      </dsp:nvSpPr>
      <dsp:spPr>
        <a:xfrm>
          <a:off x="2592825" y="3025155"/>
          <a:ext cx="857919" cy="85791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solidFill>
                <a:srgbClr val="7030A0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3700" kern="1200" dirty="0">
            <a:solidFill>
              <a:srgbClr val="7030A0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718464" y="3150794"/>
        <a:ext cx="606641" cy="606641"/>
      </dsp:txXfrm>
    </dsp:sp>
    <dsp:sp modelId="{D7553279-16E7-4F9B-AB07-2A474A3245F6}">
      <dsp:nvSpPr>
        <dsp:cNvPr id="0" name=""/>
        <dsp:cNvSpPr/>
      </dsp:nvSpPr>
      <dsp:spPr>
        <a:xfrm>
          <a:off x="3536537" y="3025155"/>
          <a:ext cx="1286879" cy="8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0066"/>
              </a:solidFill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2800" kern="1200" dirty="0">
            <a:solidFill>
              <a:srgbClr val="FF0066"/>
            </a:solidFill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536537" y="3025155"/>
        <a:ext cx="1286879" cy="857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solidFill>
                  <a:srgbClr val="33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4400" dirty="0">
              <a:solidFill>
                <a:srgbClr val="33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07389" y="2955444"/>
            <a:ext cx="3709851" cy="3709851"/>
          </a:xfrm>
          <a:prstGeom prst="noSmoking">
            <a:avLst>
              <a:gd name="adj" fmla="val 1473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8184" l="3112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92642" y="3722915"/>
            <a:ext cx="3024017" cy="250162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8184" l="3112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756" y="3028576"/>
            <a:ext cx="1358583" cy="112389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8184" l="3112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5890">
            <a:off x="5223027" y="3871120"/>
            <a:ext cx="1847214" cy="152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65761" y="2675463"/>
            <a:ext cx="86606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9999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病媒蚊會傳播病毒與細菌，人類一旦被叮咬，就很有可能感染嚴重的急性傳染病</a:t>
            </a:r>
            <a:r>
              <a:rPr lang="en-US" altLang="zh-TW" sz="4000" dirty="0">
                <a:solidFill>
                  <a:srgbClr val="9999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000" dirty="0">
                <a:solidFill>
                  <a:srgbClr val="9999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登革熱！要防治登革熱，讓我們從杜絕孳生源、消滅病媒蚊開始吧</a:t>
            </a:r>
            <a:r>
              <a:rPr lang="zh-TW" altLang="en-US" sz="4000" dirty="0" smtClean="0">
                <a:solidFill>
                  <a:srgbClr val="9999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4000" dirty="0">
              <a:solidFill>
                <a:srgbClr val="9999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72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7200" b="1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0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絕</a:t>
            </a:r>
            <a:r>
              <a:rPr lang="zh-TW" altLang="en-US" sz="5400" b="1" dirty="0">
                <a:solidFill>
                  <a:srgbClr val="FFC00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杜</a:t>
            </a:r>
            <a:r>
              <a:rPr lang="zh-TW" altLang="en-US" sz="5400" b="1" dirty="0">
                <a:solidFill>
                  <a:srgbClr val="FFFF0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孳</a:t>
            </a:r>
            <a:r>
              <a:rPr lang="zh-TW" altLang="en-US" sz="5400" b="1" dirty="0">
                <a:solidFill>
                  <a:srgbClr val="92D05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生</a:t>
            </a:r>
            <a:r>
              <a:rPr lang="zh-TW" altLang="en-US" sz="5400" b="1" dirty="0" smtClean="0">
                <a:solidFill>
                  <a:srgbClr val="00B0F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源</a:t>
            </a:r>
            <a:r>
              <a:rPr lang="zh-TW" altLang="en-US" sz="5400" b="1" dirty="0" smtClean="0">
                <a:solidFill>
                  <a:srgbClr val="0070C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四</a:t>
            </a:r>
            <a:r>
              <a:rPr lang="zh-TW" altLang="en-US" sz="5400" b="1" dirty="0" smtClean="0">
                <a:solidFill>
                  <a:srgbClr val="FF33CC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訣竅</a:t>
            </a:r>
            <a:endParaRPr lang="zh-TW" altLang="en-US" sz="5400" b="1" dirty="0">
              <a:solidFill>
                <a:srgbClr val="FF33CC"/>
              </a:solidFill>
              <a:latin typeface="文鼎新中黑" panose="020B0609010101010101" pitchFamily="49" charset="-120"/>
              <a:ea typeface="文鼎新中黑" panose="020B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280432632"/>
              </p:ext>
            </p:extLst>
          </p:nvPr>
        </p:nvGraphicFramePr>
        <p:xfrm>
          <a:off x="1306286" y="1341019"/>
          <a:ext cx="6858001" cy="3884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518366" y="4423843"/>
            <a:ext cx="2625634" cy="1602598"/>
          </a:xfrm>
          <a:prstGeom prst="rightArrow">
            <a:avLst/>
          </a:prstGeom>
          <a:solidFill>
            <a:srgbClr val="FF99CC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0066"/>
                </a:solidFill>
                <a:hlinkClick r:id="rId8"/>
              </a:rPr>
              <a:t>衛福部疾管署</a:t>
            </a:r>
            <a:endParaRPr lang="zh-TW" altLang="en-US" sz="2400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</TotalTime>
  <Words>79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文鼎特明</vt:lpstr>
      <vt:lpstr>文鼎新中黑</vt:lpstr>
      <vt:lpstr>華康海報體 Std W12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2019-10-15T01:22:35Z</dcterms:modified>
</cp:coreProperties>
</file>