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B28E71-262F-43F7-A01D-705F54DEEA4A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AE4E03F-98D9-4E29-8EC6-80542C480A16}">
      <dgm:prSet/>
      <dgm:spPr>
        <a:solidFill>
          <a:srgbClr val="FF0000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8BAC3EA9-1ED6-4F39-B3E2-4CB46E292BD8}" type="parTrans" cxnId="{C5810B76-F9F9-4C96-AF1D-9661E8EF5632}">
      <dgm:prSet/>
      <dgm:spPr/>
      <dgm:t>
        <a:bodyPr/>
        <a:lstStyle/>
        <a:p>
          <a:endParaRPr lang="zh-TW" altLang="en-US"/>
        </a:p>
      </dgm:t>
    </dgm:pt>
    <dgm:pt modelId="{71A77169-8B4A-45B7-B4E2-DFDC0FF57017}" type="sibTrans" cxnId="{C5810B76-F9F9-4C96-AF1D-9661E8EF5632}">
      <dgm:prSet/>
      <dgm:spPr/>
      <dgm:t>
        <a:bodyPr/>
        <a:lstStyle/>
        <a:p>
          <a:endParaRPr lang="zh-TW" altLang="en-US"/>
        </a:p>
      </dgm:t>
    </dgm:pt>
    <dgm:pt modelId="{8D019B8E-4BB6-4A48-A474-32E2A4BD6EF0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5F9C642-4689-4497-AEB4-CA9271D63A91}" type="parTrans" cxnId="{EF010895-E987-4E7F-9371-FA1A9B728DE0}">
      <dgm:prSet/>
      <dgm:spPr/>
      <dgm:t>
        <a:bodyPr/>
        <a:lstStyle/>
        <a:p>
          <a:endParaRPr lang="zh-TW" altLang="en-US"/>
        </a:p>
      </dgm:t>
    </dgm:pt>
    <dgm:pt modelId="{A7BE315F-15DD-48C0-9333-D79FCDC095DE}" type="sibTrans" cxnId="{EF010895-E987-4E7F-9371-FA1A9B728DE0}">
      <dgm:prSet/>
      <dgm:spPr/>
      <dgm:t>
        <a:bodyPr/>
        <a:lstStyle/>
        <a:p>
          <a:endParaRPr lang="zh-TW" altLang="en-US"/>
        </a:p>
      </dgm:t>
    </dgm:pt>
    <dgm:pt modelId="{E8FDD789-DDCB-44E5-9CD7-F648B18061B4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3A50A734-06AF-4768-A498-6ACE51DB1B1C}" type="parTrans" cxnId="{CEB8D660-D651-451F-AD32-987B83B2976B}">
      <dgm:prSet/>
      <dgm:spPr/>
      <dgm:t>
        <a:bodyPr/>
        <a:lstStyle/>
        <a:p>
          <a:endParaRPr lang="zh-TW" altLang="en-US"/>
        </a:p>
      </dgm:t>
    </dgm:pt>
    <dgm:pt modelId="{0B5C72B3-F73E-4231-AFD4-17B86C0C7010}" type="sibTrans" cxnId="{CEB8D660-D651-451F-AD32-987B83B2976B}">
      <dgm:prSet/>
      <dgm:spPr/>
      <dgm:t>
        <a:bodyPr/>
        <a:lstStyle/>
        <a:p>
          <a:endParaRPr lang="zh-TW" altLang="en-US"/>
        </a:p>
      </dgm:t>
    </dgm:pt>
    <dgm:pt modelId="{4C48AB23-C016-4DF8-B173-D4E0389E90B3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9FD2991-14D6-4F50-A64F-2BD206931ECC}" type="parTrans" cxnId="{36CC4F9B-7107-4044-8982-B805E8AA0870}">
      <dgm:prSet/>
      <dgm:spPr/>
      <dgm:t>
        <a:bodyPr/>
        <a:lstStyle/>
        <a:p>
          <a:endParaRPr lang="zh-TW" altLang="en-US"/>
        </a:p>
      </dgm:t>
    </dgm:pt>
    <dgm:pt modelId="{0FB3C1B2-2393-474A-A329-E1893D2EE162}" type="sibTrans" cxnId="{36CC4F9B-7107-4044-8982-B805E8AA0870}">
      <dgm:prSet/>
      <dgm:spPr/>
      <dgm:t>
        <a:bodyPr/>
        <a:lstStyle/>
        <a:p>
          <a:endParaRPr lang="zh-TW" altLang="en-US"/>
        </a:p>
      </dgm:t>
    </dgm:pt>
    <dgm:pt modelId="{FAF2F783-CADF-4E75-A44F-8DE40881FFFB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7C8F3E09-CA2B-40C8-9397-1F71E91B0640}" type="parTrans" cxnId="{69D85141-1F01-4517-AA45-A442191801AC}">
      <dgm:prSet/>
      <dgm:spPr/>
      <dgm:t>
        <a:bodyPr/>
        <a:lstStyle/>
        <a:p>
          <a:endParaRPr lang="zh-TW" altLang="en-US"/>
        </a:p>
      </dgm:t>
    </dgm:pt>
    <dgm:pt modelId="{0B021B14-685D-4D66-9D5E-67FD95BE8672}" type="sibTrans" cxnId="{69D85141-1F01-4517-AA45-A442191801AC}">
      <dgm:prSet/>
      <dgm:spPr/>
      <dgm:t>
        <a:bodyPr/>
        <a:lstStyle/>
        <a:p>
          <a:endParaRPr lang="zh-TW" altLang="en-US"/>
        </a:p>
      </dgm:t>
    </dgm:pt>
    <dgm:pt modelId="{AE94776F-66B6-4DF5-A83F-C5DC74A777AC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B003C4A-0639-4471-94E8-BEDD2396D834}" type="parTrans" cxnId="{74E4F947-94C6-4365-B4F7-7381BF4FF681}">
      <dgm:prSet/>
      <dgm:spPr/>
      <dgm:t>
        <a:bodyPr/>
        <a:lstStyle/>
        <a:p>
          <a:endParaRPr lang="zh-TW" altLang="en-US"/>
        </a:p>
      </dgm:t>
    </dgm:pt>
    <dgm:pt modelId="{1C177008-EBAE-48C5-9A25-5EC92804C3F4}" type="sibTrans" cxnId="{74E4F947-94C6-4365-B4F7-7381BF4FF681}">
      <dgm:prSet/>
      <dgm:spPr/>
      <dgm:t>
        <a:bodyPr/>
        <a:lstStyle/>
        <a:p>
          <a:endParaRPr lang="zh-TW" altLang="en-US"/>
        </a:p>
      </dgm:t>
    </dgm:pt>
    <dgm:pt modelId="{3656B56D-3B70-471E-92F3-51F6A623EF29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9CC2E82-18DF-4E43-9AEF-B6E48A8A2D46}" type="parTrans" cxnId="{EC37C576-8E8A-4292-BA09-C60FD7105FEF}">
      <dgm:prSet/>
      <dgm:spPr/>
      <dgm:t>
        <a:bodyPr/>
        <a:lstStyle/>
        <a:p>
          <a:endParaRPr lang="zh-TW" altLang="en-US"/>
        </a:p>
      </dgm:t>
    </dgm:pt>
    <dgm:pt modelId="{7883DA03-F431-44FA-ACD2-F4935D9C3319}" type="sibTrans" cxnId="{EC37C576-8E8A-4292-BA09-C60FD7105FEF}">
      <dgm:prSet/>
      <dgm:spPr/>
      <dgm:t>
        <a:bodyPr/>
        <a:lstStyle/>
        <a:p>
          <a:endParaRPr lang="zh-TW" altLang="en-US"/>
        </a:p>
      </dgm:t>
    </dgm:pt>
    <dgm:pt modelId="{725A3A64-87E6-4178-8130-0C193A3C2CD3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F5F2965-01A3-4EA9-AFC9-C86AA87C53CC}" type="parTrans" cxnId="{23D6C9FA-4E65-4F60-87AB-39246A941D54}">
      <dgm:prSet/>
      <dgm:spPr/>
      <dgm:t>
        <a:bodyPr/>
        <a:lstStyle/>
        <a:p>
          <a:endParaRPr lang="zh-TW" altLang="en-US"/>
        </a:p>
      </dgm:t>
    </dgm:pt>
    <dgm:pt modelId="{26A7E5BE-648B-4927-93CC-74CAF6B1A917}" type="sibTrans" cxnId="{23D6C9FA-4E65-4F60-87AB-39246A941D54}">
      <dgm:prSet/>
      <dgm:spPr/>
      <dgm:t>
        <a:bodyPr/>
        <a:lstStyle/>
        <a:p>
          <a:endParaRPr lang="zh-TW" altLang="en-US"/>
        </a:p>
      </dgm:t>
    </dgm:pt>
    <dgm:pt modelId="{06031310-BE03-4EC7-B852-3F44A78D0633}" type="pres">
      <dgm:prSet presAssocID="{97B28E71-262F-43F7-A01D-705F54DEEA4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333D2F4-7C65-4404-B372-81EEFBE8E9BB}" type="pres">
      <dgm:prSet presAssocID="{97B28E71-262F-43F7-A01D-705F54DEEA4A}" presName="cycle" presStyleCnt="0"/>
      <dgm:spPr/>
    </dgm:pt>
    <dgm:pt modelId="{8277E0B9-819C-4DB8-9EE8-FB3BD1B92C83}" type="pres">
      <dgm:prSet presAssocID="{97B28E71-262F-43F7-A01D-705F54DEEA4A}" presName="centerShape" presStyleCnt="0"/>
      <dgm:spPr/>
    </dgm:pt>
    <dgm:pt modelId="{13F008CE-409F-4337-8CF8-D8CB5EB4496A}" type="pres">
      <dgm:prSet presAssocID="{97B28E71-262F-43F7-A01D-705F54DEEA4A}" presName="connSite" presStyleLbl="node1" presStyleIdx="0" presStyleCnt="5"/>
      <dgm:spPr/>
    </dgm:pt>
    <dgm:pt modelId="{8C535CCE-A231-4715-8D80-0267A7A3F41C}" type="pres">
      <dgm:prSet presAssocID="{97B28E71-262F-43F7-A01D-705F54DEEA4A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B62E708-AFDF-4B6F-997B-CA3D2DC0F79C}" type="pres">
      <dgm:prSet presAssocID="{8BAC3EA9-1ED6-4F39-B3E2-4CB46E292BD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007E3D3-5B2F-4364-9A04-9F7FAAFB92F3}" type="pres">
      <dgm:prSet presAssocID="{1AE4E03F-98D9-4E29-8EC6-80542C480A16}" presName="node" presStyleCnt="0"/>
      <dgm:spPr/>
    </dgm:pt>
    <dgm:pt modelId="{8A16A764-593A-4C16-AEF8-88AB0AD3CFBE}" type="pres">
      <dgm:prSet presAssocID="{1AE4E03F-98D9-4E29-8EC6-80542C480A1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DC8187-8B7A-4F27-B2F2-86CB043A55C4}" type="pres">
      <dgm:prSet presAssocID="{1AE4E03F-98D9-4E29-8EC6-80542C480A1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11BC53-D9E6-4F66-B8D3-A5F7F6021672}" type="pres">
      <dgm:prSet presAssocID="{3A50A734-06AF-4768-A498-6ACE51DB1B1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71B2B43-D082-4EA8-9315-D6EC372ED5AC}" type="pres">
      <dgm:prSet presAssocID="{E8FDD789-DDCB-44E5-9CD7-F648B18061B4}" presName="node" presStyleCnt="0"/>
      <dgm:spPr/>
    </dgm:pt>
    <dgm:pt modelId="{3539AB23-D520-4E59-A6A8-21BEDC91DA76}" type="pres">
      <dgm:prSet presAssocID="{E8FDD789-DDCB-44E5-9CD7-F648B18061B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2D4519-E5B0-4F28-9AB1-4E35FD99F139}" type="pres">
      <dgm:prSet presAssocID="{E8FDD789-DDCB-44E5-9CD7-F648B18061B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1CC181-53AA-4A15-AAB3-C661C3C639D9}" type="pres">
      <dgm:prSet presAssocID="{7C8F3E09-CA2B-40C8-9397-1F71E91B064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44D4DE2-6735-4617-8309-2E647EBD649A}" type="pres">
      <dgm:prSet presAssocID="{FAF2F783-CADF-4E75-A44F-8DE40881FFFB}" presName="node" presStyleCnt="0"/>
      <dgm:spPr/>
    </dgm:pt>
    <dgm:pt modelId="{194D5D30-4130-4D29-B812-66183B052711}" type="pres">
      <dgm:prSet presAssocID="{FAF2F783-CADF-4E75-A44F-8DE40881FFF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1B08A2-A2AA-49D1-AABD-5BFC79E784B3}" type="pres">
      <dgm:prSet presAssocID="{FAF2F783-CADF-4E75-A44F-8DE40881FFF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AE52FE-A653-452A-8BC8-A2359BFC2C0F}" type="pres">
      <dgm:prSet presAssocID="{D9CC2E82-18DF-4E43-9AEF-B6E48A8A2D4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E0EE095-6B3F-443A-8130-902E47ED94A4}" type="pres">
      <dgm:prSet presAssocID="{3656B56D-3B70-471E-92F3-51F6A623EF29}" presName="node" presStyleCnt="0"/>
      <dgm:spPr/>
    </dgm:pt>
    <dgm:pt modelId="{BB0EEC6C-E895-4EEC-B643-F032F2A31524}" type="pres">
      <dgm:prSet presAssocID="{3656B56D-3B70-471E-92F3-51F6A623EF2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E3E1F1-2463-44CB-AF54-D698A4DF9811}" type="pres">
      <dgm:prSet presAssocID="{3656B56D-3B70-471E-92F3-51F6A623EF2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70717C7-F097-44C9-8BA4-4DA6C1FA6234}" type="presOf" srcId="{1AE4E03F-98D9-4E29-8EC6-80542C480A16}" destId="{8A16A764-593A-4C16-AEF8-88AB0AD3CFBE}" srcOrd="0" destOrd="0" presId="urn:microsoft.com/office/officeart/2005/8/layout/radial2"/>
    <dgm:cxn modelId="{CEB8D660-D651-451F-AD32-987B83B2976B}" srcId="{97B28E71-262F-43F7-A01D-705F54DEEA4A}" destId="{E8FDD789-DDCB-44E5-9CD7-F648B18061B4}" srcOrd="1" destOrd="0" parTransId="{3A50A734-06AF-4768-A498-6ACE51DB1B1C}" sibTransId="{0B5C72B3-F73E-4231-AFD4-17B86C0C7010}"/>
    <dgm:cxn modelId="{59AC2109-0CDD-4F6D-9EB8-C3C994E9AC17}" type="presOf" srcId="{725A3A64-87E6-4178-8130-0C193A3C2CD3}" destId="{9DE3E1F1-2463-44CB-AF54-D698A4DF9811}" srcOrd="0" destOrd="0" presId="urn:microsoft.com/office/officeart/2005/8/layout/radial2"/>
    <dgm:cxn modelId="{66345A6B-4B0F-4D3D-96E7-4B0933AFACF2}" type="presOf" srcId="{3A50A734-06AF-4768-A498-6ACE51DB1B1C}" destId="{6511BC53-D9E6-4F66-B8D3-A5F7F6021672}" srcOrd="0" destOrd="0" presId="urn:microsoft.com/office/officeart/2005/8/layout/radial2"/>
    <dgm:cxn modelId="{11C4028E-DE7B-42C7-A340-8BF8A056430A}" type="presOf" srcId="{97B28E71-262F-43F7-A01D-705F54DEEA4A}" destId="{06031310-BE03-4EC7-B852-3F44A78D0633}" srcOrd="0" destOrd="0" presId="urn:microsoft.com/office/officeart/2005/8/layout/radial2"/>
    <dgm:cxn modelId="{69D85141-1F01-4517-AA45-A442191801AC}" srcId="{97B28E71-262F-43F7-A01D-705F54DEEA4A}" destId="{FAF2F783-CADF-4E75-A44F-8DE40881FFFB}" srcOrd="2" destOrd="0" parTransId="{7C8F3E09-CA2B-40C8-9397-1F71E91B0640}" sibTransId="{0B021B14-685D-4D66-9D5E-67FD95BE8672}"/>
    <dgm:cxn modelId="{32E964F1-4CC5-4C3C-A443-B18C138DFDD8}" type="presOf" srcId="{AE94776F-66B6-4DF5-A83F-C5DC74A777AC}" destId="{DC1B08A2-A2AA-49D1-AABD-5BFC79E784B3}" srcOrd="0" destOrd="0" presId="urn:microsoft.com/office/officeart/2005/8/layout/radial2"/>
    <dgm:cxn modelId="{4584FECD-8C8C-45C1-A038-BAB83FA4144E}" type="presOf" srcId="{7C8F3E09-CA2B-40C8-9397-1F71E91B0640}" destId="{B31CC181-53AA-4A15-AAB3-C661C3C639D9}" srcOrd="0" destOrd="0" presId="urn:microsoft.com/office/officeart/2005/8/layout/radial2"/>
    <dgm:cxn modelId="{E959D0B2-8CB2-4934-ABCF-31141DA6914A}" type="presOf" srcId="{8BAC3EA9-1ED6-4F39-B3E2-4CB46E292BD8}" destId="{7B62E708-AFDF-4B6F-997B-CA3D2DC0F79C}" srcOrd="0" destOrd="0" presId="urn:microsoft.com/office/officeart/2005/8/layout/radial2"/>
    <dgm:cxn modelId="{5C6AB3D7-E904-4D90-9BA8-3FF40CB38A31}" type="presOf" srcId="{8D019B8E-4BB6-4A48-A474-32E2A4BD6EF0}" destId="{C8DC8187-8B7A-4F27-B2F2-86CB043A55C4}" srcOrd="0" destOrd="0" presId="urn:microsoft.com/office/officeart/2005/8/layout/radial2"/>
    <dgm:cxn modelId="{78D11EA4-3013-40F9-996A-EDDF20FBDA91}" type="presOf" srcId="{E8FDD789-DDCB-44E5-9CD7-F648B18061B4}" destId="{3539AB23-D520-4E59-A6A8-21BEDC91DA76}" srcOrd="0" destOrd="0" presId="urn:microsoft.com/office/officeart/2005/8/layout/radial2"/>
    <dgm:cxn modelId="{C5810B76-F9F9-4C96-AF1D-9661E8EF5632}" srcId="{97B28E71-262F-43F7-A01D-705F54DEEA4A}" destId="{1AE4E03F-98D9-4E29-8EC6-80542C480A16}" srcOrd="0" destOrd="0" parTransId="{8BAC3EA9-1ED6-4F39-B3E2-4CB46E292BD8}" sibTransId="{71A77169-8B4A-45B7-B4E2-DFDC0FF57017}"/>
    <dgm:cxn modelId="{74E4F947-94C6-4365-B4F7-7381BF4FF681}" srcId="{FAF2F783-CADF-4E75-A44F-8DE40881FFFB}" destId="{AE94776F-66B6-4DF5-A83F-C5DC74A777AC}" srcOrd="0" destOrd="0" parTransId="{0B003C4A-0639-4471-94E8-BEDD2396D834}" sibTransId="{1C177008-EBAE-48C5-9A25-5EC92804C3F4}"/>
    <dgm:cxn modelId="{DD3DA6FD-64AC-4256-A9E1-4DCF8A1E26B9}" type="presOf" srcId="{4C48AB23-C016-4DF8-B173-D4E0389E90B3}" destId="{CE2D4519-E5B0-4F28-9AB1-4E35FD99F139}" srcOrd="0" destOrd="0" presId="urn:microsoft.com/office/officeart/2005/8/layout/radial2"/>
    <dgm:cxn modelId="{EF010895-E987-4E7F-9371-FA1A9B728DE0}" srcId="{1AE4E03F-98D9-4E29-8EC6-80542C480A16}" destId="{8D019B8E-4BB6-4A48-A474-32E2A4BD6EF0}" srcOrd="0" destOrd="0" parTransId="{25F9C642-4689-4497-AEB4-CA9271D63A91}" sibTransId="{A7BE315F-15DD-48C0-9333-D79FCDC095DE}"/>
    <dgm:cxn modelId="{E6EC87D2-0E86-4DC2-881F-C9800B749F9F}" type="presOf" srcId="{3656B56D-3B70-471E-92F3-51F6A623EF29}" destId="{BB0EEC6C-E895-4EEC-B643-F032F2A31524}" srcOrd="0" destOrd="0" presId="urn:microsoft.com/office/officeart/2005/8/layout/radial2"/>
    <dgm:cxn modelId="{EC37C576-8E8A-4292-BA09-C60FD7105FEF}" srcId="{97B28E71-262F-43F7-A01D-705F54DEEA4A}" destId="{3656B56D-3B70-471E-92F3-51F6A623EF29}" srcOrd="3" destOrd="0" parTransId="{D9CC2E82-18DF-4E43-9AEF-B6E48A8A2D46}" sibTransId="{7883DA03-F431-44FA-ACD2-F4935D9C3319}"/>
    <dgm:cxn modelId="{4F46D5FF-E2B0-4715-8426-9D7AED868CA4}" type="presOf" srcId="{FAF2F783-CADF-4E75-A44F-8DE40881FFFB}" destId="{194D5D30-4130-4D29-B812-66183B052711}" srcOrd="0" destOrd="0" presId="urn:microsoft.com/office/officeart/2005/8/layout/radial2"/>
    <dgm:cxn modelId="{36CC4F9B-7107-4044-8982-B805E8AA0870}" srcId="{E8FDD789-DDCB-44E5-9CD7-F648B18061B4}" destId="{4C48AB23-C016-4DF8-B173-D4E0389E90B3}" srcOrd="0" destOrd="0" parTransId="{99FD2991-14D6-4F50-A64F-2BD206931ECC}" sibTransId="{0FB3C1B2-2393-474A-A329-E1893D2EE162}"/>
    <dgm:cxn modelId="{23D6C9FA-4E65-4F60-87AB-39246A941D54}" srcId="{3656B56D-3B70-471E-92F3-51F6A623EF29}" destId="{725A3A64-87E6-4178-8130-0C193A3C2CD3}" srcOrd="0" destOrd="0" parTransId="{6F5F2965-01A3-4EA9-AFC9-C86AA87C53CC}" sibTransId="{26A7E5BE-648B-4927-93CC-74CAF6B1A917}"/>
    <dgm:cxn modelId="{6CEF16CD-AFF1-4635-A657-7BD8EC2458AE}" type="presOf" srcId="{D9CC2E82-18DF-4E43-9AEF-B6E48A8A2D46}" destId="{4FAE52FE-A653-452A-8BC8-A2359BFC2C0F}" srcOrd="0" destOrd="0" presId="urn:microsoft.com/office/officeart/2005/8/layout/radial2"/>
    <dgm:cxn modelId="{90029D69-F7DB-46DC-AB1B-8F6FE262FE36}" type="presParOf" srcId="{06031310-BE03-4EC7-B852-3F44A78D0633}" destId="{7333D2F4-7C65-4404-B372-81EEFBE8E9BB}" srcOrd="0" destOrd="0" presId="urn:microsoft.com/office/officeart/2005/8/layout/radial2"/>
    <dgm:cxn modelId="{45393DBA-16F4-46F5-AE7C-F5D30FE7BD6B}" type="presParOf" srcId="{7333D2F4-7C65-4404-B372-81EEFBE8E9BB}" destId="{8277E0B9-819C-4DB8-9EE8-FB3BD1B92C83}" srcOrd="0" destOrd="0" presId="urn:microsoft.com/office/officeart/2005/8/layout/radial2"/>
    <dgm:cxn modelId="{ACA5E2A5-E797-421D-931B-1330DE204CD0}" type="presParOf" srcId="{8277E0B9-819C-4DB8-9EE8-FB3BD1B92C83}" destId="{13F008CE-409F-4337-8CF8-D8CB5EB4496A}" srcOrd="0" destOrd="0" presId="urn:microsoft.com/office/officeart/2005/8/layout/radial2"/>
    <dgm:cxn modelId="{502D7236-D3F9-406F-BCE8-33D834965944}" type="presParOf" srcId="{8277E0B9-819C-4DB8-9EE8-FB3BD1B92C83}" destId="{8C535CCE-A231-4715-8D80-0267A7A3F41C}" srcOrd="1" destOrd="0" presId="urn:microsoft.com/office/officeart/2005/8/layout/radial2"/>
    <dgm:cxn modelId="{379F619D-BBA7-4212-B3D2-1EBE72964132}" type="presParOf" srcId="{7333D2F4-7C65-4404-B372-81EEFBE8E9BB}" destId="{7B62E708-AFDF-4B6F-997B-CA3D2DC0F79C}" srcOrd="1" destOrd="0" presId="urn:microsoft.com/office/officeart/2005/8/layout/radial2"/>
    <dgm:cxn modelId="{B41DA00D-54A2-4F73-883F-C3598A7AF056}" type="presParOf" srcId="{7333D2F4-7C65-4404-B372-81EEFBE8E9BB}" destId="{D007E3D3-5B2F-4364-9A04-9F7FAAFB92F3}" srcOrd="2" destOrd="0" presId="urn:microsoft.com/office/officeart/2005/8/layout/radial2"/>
    <dgm:cxn modelId="{86802919-ECB0-495A-8641-619FB41FD4DB}" type="presParOf" srcId="{D007E3D3-5B2F-4364-9A04-9F7FAAFB92F3}" destId="{8A16A764-593A-4C16-AEF8-88AB0AD3CFBE}" srcOrd="0" destOrd="0" presId="urn:microsoft.com/office/officeart/2005/8/layout/radial2"/>
    <dgm:cxn modelId="{20E099EF-DC84-4426-8236-4AD065577C52}" type="presParOf" srcId="{D007E3D3-5B2F-4364-9A04-9F7FAAFB92F3}" destId="{C8DC8187-8B7A-4F27-B2F2-86CB043A55C4}" srcOrd="1" destOrd="0" presId="urn:microsoft.com/office/officeart/2005/8/layout/radial2"/>
    <dgm:cxn modelId="{A7E2AFC4-9029-405E-8577-577A0106DE19}" type="presParOf" srcId="{7333D2F4-7C65-4404-B372-81EEFBE8E9BB}" destId="{6511BC53-D9E6-4F66-B8D3-A5F7F6021672}" srcOrd="3" destOrd="0" presId="urn:microsoft.com/office/officeart/2005/8/layout/radial2"/>
    <dgm:cxn modelId="{EF0C2D6A-5051-4872-A547-790BBA69479B}" type="presParOf" srcId="{7333D2F4-7C65-4404-B372-81EEFBE8E9BB}" destId="{571B2B43-D082-4EA8-9315-D6EC372ED5AC}" srcOrd="4" destOrd="0" presId="urn:microsoft.com/office/officeart/2005/8/layout/radial2"/>
    <dgm:cxn modelId="{5E87221F-C3B6-43AA-97D6-BB65C5ECCB40}" type="presParOf" srcId="{571B2B43-D082-4EA8-9315-D6EC372ED5AC}" destId="{3539AB23-D520-4E59-A6A8-21BEDC91DA76}" srcOrd="0" destOrd="0" presId="urn:microsoft.com/office/officeart/2005/8/layout/radial2"/>
    <dgm:cxn modelId="{16CAADCD-974F-446A-A2D2-53AB9F6BA309}" type="presParOf" srcId="{571B2B43-D082-4EA8-9315-D6EC372ED5AC}" destId="{CE2D4519-E5B0-4F28-9AB1-4E35FD99F139}" srcOrd="1" destOrd="0" presId="urn:microsoft.com/office/officeart/2005/8/layout/radial2"/>
    <dgm:cxn modelId="{7B0D7648-E547-48EF-A2E6-9BCA7F8A1B04}" type="presParOf" srcId="{7333D2F4-7C65-4404-B372-81EEFBE8E9BB}" destId="{B31CC181-53AA-4A15-AAB3-C661C3C639D9}" srcOrd="5" destOrd="0" presId="urn:microsoft.com/office/officeart/2005/8/layout/radial2"/>
    <dgm:cxn modelId="{4FD74601-ED04-48D2-8019-8845D2ACE141}" type="presParOf" srcId="{7333D2F4-7C65-4404-B372-81EEFBE8E9BB}" destId="{044D4DE2-6735-4617-8309-2E647EBD649A}" srcOrd="6" destOrd="0" presId="urn:microsoft.com/office/officeart/2005/8/layout/radial2"/>
    <dgm:cxn modelId="{5131AB6F-C493-4285-A166-B67AF8FE6DA6}" type="presParOf" srcId="{044D4DE2-6735-4617-8309-2E647EBD649A}" destId="{194D5D30-4130-4D29-B812-66183B052711}" srcOrd="0" destOrd="0" presId="urn:microsoft.com/office/officeart/2005/8/layout/radial2"/>
    <dgm:cxn modelId="{BB51EC25-7159-43C4-8464-E0C8746D860A}" type="presParOf" srcId="{044D4DE2-6735-4617-8309-2E647EBD649A}" destId="{DC1B08A2-A2AA-49D1-AABD-5BFC79E784B3}" srcOrd="1" destOrd="0" presId="urn:microsoft.com/office/officeart/2005/8/layout/radial2"/>
    <dgm:cxn modelId="{81D6311F-EB22-49E6-9C93-75491D7CF060}" type="presParOf" srcId="{7333D2F4-7C65-4404-B372-81EEFBE8E9BB}" destId="{4FAE52FE-A653-452A-8BC8-A2359BFC2C0F}" srcOrd="7" destOrd="0" presId="urn:microsoft.com/office/officeart/2005/8/layout/radial2"/>
    <dgm:cxn modelId="{1EDEB13E-3855-4224-B145-D8C7571651E9}" type="presParOf" srcId="{7333D2F4-7C65-4404-B372-81EEFBE8E9BB}" destId="{7E0EE095-6B3F-443A-8130-902E47ED94A4}" srcOrd="8" destOrd="0" presId="urn:microsoft.com/office/officeart/2005/8/layout/radial2"/>
    <dgm:cxn modelId="{EFF9C1C6-BF10-4B09-8E43-04F256F9A9B0}" type="presParOf" srcId="{7E0EE095-6B3F-443A-8130-902E47ED94A4}" destId="{BB0EEC6C-E895-4EEC-B643-F032F2A31524}" srcOrd="0" destOrd="0" presId="urn:microsoft.com/office/officeart/2005/8/layout/radial2"/>
    <dgm:cxn modelId="{B1B2B570-A704-4A39-B5FA-4EC5A5D28933}" type="presParOf" srcId="{7E0EE095-6B3F-443A-8130-902E47ED94A4}" destId="{9DE3E1F1-2463-44CB-AF54-D698A4DF981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E52FE-A653-452A-8BC8-A2359BFC2C0F}">
      <dsp:nvSpPr>
        <dsp:cNvPr id="0" name=""/>
        <dsp:cNvSpPr/>
      </dsp:nvSpPr>
      <dsp:spPr>
        <a:xfrm rot="3682660">
          <a:off x="1726381" y="3366200"/>
          <a:ext cx="888032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888032" y="252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1CC181-53AA-4A15-AAB3-C661C3C639D9}">
      <dsp:nvSpPr>
        <dsp:cNvPr id="0" name=""/>
        <dsp:cNvSpPr/>
      </dsp:nvSpPr>
      <dsp:spPr>
        <a:xfrm rot="1312392">
          <a:off x="2214445" y="2726294"/>
          <a:ext cx="634740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634740" y="252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11BC53-D9E6-4F66-B8D3-A5F7F6021672}">
      <dsp:nvSpPr>
        <dsp:cNvPr id="0" name=""/>
        <dsp:cNvSpPr/>
      </dsp:nvSpPr>
      <dsp:spPr>
        <a:xfrm rot="20287608">
          <a:off x="2214445" y="1995653"/>
          <a:ext cx="634740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634740" y="252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2E708-AFDF-4B6F-997B-CA3D2DC0F79C}">
      <dsp:nvSpPr>
        <dsp:cNvPr id="0" name=""/>
        <dsp:cNvSpPr/>
      </dsp:nvSpPr>
      <dsp:spPr>
        <a:xfrm rot="17917340">
          <a:off x="1726381" y="1355748"/>
          <a:ext cx="888032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888032" y="252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35CCE-A231-4715-8D80-0267A7A3F41C}">
      <dsp:nvSpPr>
        <dsp:cNvPr id="0" name=""/>
        <dsp:cNvSpPr/>
      </dsp:nvSpPr>
      <dsp:spPr>
        <a:xfrm>
          <a:off x="742580" y="1506956"/>
          <a:ext cx="1758485" cy="175848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16A764-593A-4C16-AEF8-88AB0AD3CFBE}">
      <dsp:nvSpPr>
        <dsp:cNvPr id="0" name=""/>
        <dsp:cNvSpPr/>
      </dsp:nvSpPr>
      <dsp:spPr>
        <a:xfrm>
          <a:off x="2108263" y="593"/>
          <a:ext cx="1055091" cy="1055091"/>
        </a:xfrm>
        <a:prstGeom prst="ellipse">
          <a:avLst/>
        </a:prstGeom>
        <a:solidFill>
          <a:srgbClr val="FF0000"/>
        </a:solidFill>
        <a:ln>
          <a:solidFill>
            <a:schemeClr val="bg1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sz="4600" kern="1200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262777" y="155107"/>
        <a:ext cx="746063" cy="746063"/>
      </dsp:txXfrm>
    </dsp:sp>
    <dsp:sp modelId="{C8DC8187-8B7A-4F27-B2F2-86CB043A55C4}">
      <dsp:nvSpPr>
        <dsp:cNvPr id="0" name=""/>
        <dsp:cNvSpPr/>
      </dsp:nvSpPr>
      <dsp:spPr>
        <a:xfrm>
          <a:off x="3268864" y="593"/>
          <a:ext cx="1582637" cy="1055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2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68864" y="593"/>
        <a:ext cx="1582637" cy="1055091"/>
      </dsp:txXfrm>
    </dsp:sp>
    <dsp:sp modelId="{3539AB23-D520-4E59-A6A8-21BEDC91DA76}">
      <dsp:nvSpPr>
        <dsp:cNvPr id="0" name=""/>
        <dsp:cNvSpPr/>
      </dsp:nvSpPr>
      <dsp:spPr>
        <a:xfrm>
          <a:off x="2788361" y="1178556"/>
          <a:ext cx="1055091" cy="105509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sz="4600" kern="1200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942875" y="1333070"/>
        <a:ext cx="746063" cy="746063"/>
      </dsp:txXfrm>
    </dsp:sp>
    <dsp:sp modelId="{CE2D4519-E5B0-4F28-9AB1-4E35FD99F139}">
      <dsp:nvSpPr>
        <dsp:cNvPr id="0" name=""/>
        <dsp:cNvSpPr/>
      </dsp:nvSpPr>
      <dsp:spPr>
        <a:xfrm>
          <a:off x="3948961" y="1178556"/>
          <a:ext cx="1582637" cy="1055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2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48961" y="1178556"/>
        <a:ext cx="1582637" cy="1055091"/>
      </dsp:txXfrm>
    </dsp:sp>
    <dsp:sp modelId="{194D5D30-4130-4D29-B812-66183B052711}">
      <dsp:nvSpPr>
        <dsp:cNvPr id="0" name=""/>
        <dsp:cNvSpPr/>
      </dsp:nvSpPr>
      <dsp:spPr>
        <a:xfrm>
          <a:off x="2788361" y="2538750"/>
          <a:ext cx="1055091" cy="105509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sz="4600" kern="1200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942875" y="2693264"/>
        <a:ext cx="746063" cy="746063"/>
      </dsp:txXfrm>
    </dsp:sp>
    <dsp:sp modelId="{DC1B08A2-A2AA-49D1-AABD-5BFC79E784B3}">
      <dsp:nvSpPr>
        <dsp:cNvPr id="0" name=""/>
        <dsp:cNvSpPr/>
      </dsp:nvSpPr>
      <dsp:spPr>
        <a:xfrm>
          <a:off x="3948961" y="2538750"/>
          <a:ext cx="1582637" cy="1055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2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48961" y="2538750"/>
        <a:ext cx="1582637" cy="1055091"/>
      </dsp:txXfrm>
    </dsp:sp>
    <dsp:sp modelId="{BB0EEC6C-E895-4EEC-B643-F032F2A31524}">
      <dsp:nvSpPr>
        <dsp:cNvPr id="0" name=""/>
        <dsp:cNvSpPr/>
      </dsp:nvSpPr>
      <dsp:spPr>
        <a:xfrm>
          <a:off x="2108263" y="3716713"/>
          <a:ext cx="1055091" cy="105509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sz="4600" kern="1200" dirty="0">
            <a:solidFill>
              <a:schemeClr val="tx1"/>
            </a:solidFill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262777" y="3871227"/>
        <a:ext cx="746063" cy="746063"/>
      </dsp:txXfrm>
    </dsp:sp>
    <dsp:sp modelId="{9DE3E1F1-2463-44CB-AF54-D698A4DF9811}">
      <dsp:nvSpPr>
        <dsp:cNvPr id="0" name=""/>
        <dsp:cNvSpPr/>
      </dsp:nvSpPr>
      <dsp:spPr>
        <a:xfrm>
          <a:off x="3268864" y="3716713"/>
          <a:ext cx="1582637" cy="1055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2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68864" y="3716713"/>
        <a:ext cx="1582637" cy="1055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690949" y="2955444"/>
            <a:ext cx="3553097" cy="3458419"/>
          </a:xfrm>
          <a:prstGeom prst="noSmoking">
            <a:avLst>
              <a:gd name="adj" fmla="val 1712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081" y="4336869"/>
            <a:ext cx="2057631" cy="170218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655" y="2908232"/>
            <a:ext cx="2147372" cy="177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0070C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07854844"/>
              </p:ext>
            </p:extLst>
          </p:nvPr>
        </p:nvGraphicFramePr>
        <p:xfrm>
          <a:off x="1371600" y="1341020"/>
          <a:ext cx="6274179" cy="4772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176207" y="4846321"/>
            <a:ext cx="2939143" cy="1267097"/>
          </a:xfrm>
          <a:prstGeom prst="rightArrow">
            <a:avLst/>
          </a:prstGeom>
          <a:solidFill>
            <a:schemeClr val="tx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  <a:endParaRPr lang="zh-TW" altLang="en-US" sz="28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文鼎甜妞體P</vt:lpstr>
      <vt:lpstr>文鼎粗鋼筆行楷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2019-10-15T01:21:51Z</dcterms:modified>
</cp:coreProperties>
</file>