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66"/>
    <a:srgbClr val="FF33CC"/>
    <a:srgbClr val="3399FF"/>
    <a:srgbClr val="FF6699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A476ED-C193-4786-B984-B4EA722DCBA3}" type="doc">
      <dgm:prSet loTypeId="urn:microsoft.com/office/officeart/2005/8/layout/radial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40903D3C-8856-40E5-901A-1438053EBC86}">
      <dgm:prSet/>
      <dgm:spPr>
        <a:solidFill>
          <a:schemeClr val="tx2">
            <a:lumMod val="5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  <a:effectLst>
          <a:glow rad="101600">
            <a:schemeClr val="accent1">
              <a:satMod val="175000"/>
              <a:alpha val="40000"/>
            </a:schemeClr>
          </a:glow>
          <a:innerShdw blurRad="63500" dist="50800" dir="13500000">
            <a:prstClr val="black">
              <a:alpha val="50000"/>
            </a:prstClr>
          </a:innerShdw>
          <a:reflection blurRad="6350" stA="52000" endA="300" endPos="35000" dir="5400000" sy="-100000" algn="bl" rotWithShape="0"/>
          <a:softEdge rad="12700"/>
        </a:effectLst>
        <a:scene3d>
          <a:camera prst="orthographicFront"/>
          <a:lightRig rig="flat" dir="t"/>
        </a:scene3d>
        <a:sp3d prstMaterial="plastic">
          <a:bevelT w="120900" h="88900" prst="hardEdge"/>
          <a:bevelB w="88900" h="31750" prst="angle"/>
        </a:sp3d>
      </dgm:spPr>
      <dgm:t>
        <a:bodyPr/>
        <a:lstStyle/>
        <a:p>
          <a:pPr rtl="0"/>
          <a:r>
            <a:rPr lang="zh-TW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D30E2207-81EB-4980-A112-7463DC6516B7}" type="parTrans" cxnId="{C28416EB-FFCE-47D2-AEC9-6DC6BC8B9C34}">
      <dgm:prSet/>
      <dgm:spPr>
        <a:scene3d>
          <a:camera prst="orthographicFront"/>
          <a:lightRig rig="flat" dir="t"/>
        </a:scene3d>
        <a:sp3d prstMaterial="matte">
          <a:bevelT prst="convex"/>
        </a:sp3d>
      </dgm:spPr>
      <dgm:t>
        <a:bodyPr/>
        <a:lstStyle/>
        <a:p>
          <a:endParaRPr lang="zh-TW" altLang="en-US"/>
        </a:p>
      </dgm:t>
    </dgm:pt>
    <dgm:pt modelId="{BFE53E0B-A390-4D91-A30B-800A5F066C20}" type="sibTrans" cxnId="{C28416EB-FFCE-47D2-AEC9-6DC6BC8B9C34}">
      <dgm:prSet/>
      <dgm:spPr/>
      <dgm:t>
        <a:bodyPr/>
        <a:lstStyle/>
        <a:p>
          <a:endParaRPr lang="zh-TW" altLang="en-US"/>
        </a:p>
      </dgm:t>
    </dgm:pt>
    <dgm:pt modelId="{4E0E4031-6143-4596-93CB-BA5F4BAE6445}">
      <dgm:prSet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1E4BC4F-268F-4166-9FCF-B7FD363401A1}" type="parTrans" cxnId="{B1556A3B-0E76-41DA-99A1-227C57D036C5}">
      <dgm:prSet/>
      <dgm:spPr/>
      <dgm:t>
        <a:bodyPr/>
        <a:lstStyle/>
        <a:p>
          <a:endParaRPr lang="zh-TW" altLang="en-US"/>
        </a:p>
      </dgm:t>
    </dgm:pt>
    <dgm:pt modelId="{9C8EF769-C885-44C7-B836-E212CAF5E9FE}" type="sibTrans" cxnId="{B1556A3B-0E76-41DA-99A1-227C57D036C5}">
      <dgm:prSet/>
      <dgm:spPr/>
      <dgm:t>
        <a:bodyPr/>
        <a:lstStyle/>
        <a:p>
          <a:endParaRPr lang="zh-TW" altLang="en-US"/>
        </a:p>
      </dgm:t>
    </dgm:pt>
    <dgm:pt modelId="{4B30F1B0-0B5B-4891-A284-66BEE5A614DE}">
      <dgm:prSet/>
      <dgm:spPr>
        <a:solidFill>
          <a:schemeClr val="accent3">
            <a:lumMod val="40000"/>
            <a:lumOff val="60000"/>
          </a:schemeClr>
        </a:solidFill>
        <a:ln w="19050">
          <a:solidFill>
            <a:schemeClr val="accent3">
              <a:lumMod val="20000"/>
              <a:lumOff val="80000"/>
            </a:schemeClr>
          </a:solidFill>
        </a:ln>
        <a:effectLst>
          <a:glow rad="101600">
            <a:schemeClr val="accent3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convex"/>
          <a:bevelB w="88900" h="31750" prst="angle"/>
        </a:sp3d>
      </dgm:spPr>
      <dgm:t>
        <a:bodyPr/>
        <a:lstStyle/>
        <a:p>
          <a:pPr rtl="0"/>
          <a:r>
            <a:rPr lang="zh-TW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5C0374A2-0CD6-488E-8A38-A041B972125B}" type="parTrans" cxnId="{BBD157A6-BEC1-4134-9A79-9D50F95351AF}">
      <dgm:prSet/>
      <dgm:spPr>
        <a:scene3d>
          <a:camera prst="orthographicFront"/>
          <a:lightRig rig="flat" dir="t"/>
        </a:scene3d>
        <a:sp3d prstMaterial="matte">
          <a:bevelT prst="convex"/>
        </a:sp3d>
      </dgm:spPr>
      <dgm:t>
        <a:bodyPr/>
        <a:lstStyle/>
        <a:p>
          <a:endParaRPr lang="zh-TW" altLang="en-US"/>
        </a:p>
      </dgm:t>
    </dgm:pt>
    <dgm:pt modelId="{57E697A5-71F6-41B8-A832-228D60726EA1}" type="sibTrans" cxnId="{BBD157A6-BEC1-4134-9A79-9D50F95351AF}">
      <dgm:prSet/>
      <dgm:spPr/>
      <dgm:t>
        <a:bodyPr/>
        <a:lstStyle/>
        <a:p>
          <a:endParaRPr lang="zh-TW" altLang="en-US"/>
        </a:p>
      </dgm:t>
    </dgm:pt>
    <dgm:pt modelId="{19DE7E24-0EB6-403E-B749-53351F5BAEDA}">
      <dgm:prSet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pPr rtl="0"/>
          <a:r>
            <a:rPr lang="zh-TW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1A7A32D1-B1B8-4EEE-B885-AB984CF51213}" type="parTrans" cxnId="{5D071E61-3BBC-47D2-8AA2-E5BDB023FF93}">
      <dgm:prSet/>
      <dgm:spPr/>
      <dgm:t>
        <a:bodyPr/>
        <a:lstStyle/>
        <a:p>
          <a:endParaRPr lang="zh-TW" altLang="en-US"/>
        </a:p>
      </dgm:t>
    </dgm:pt>
    <dgm:pt modelId="{EDA743BE-6F64-4D53-8C79-3BC1229FAD0F}" type="sibTrans" cxnId="{5D071E61-3BBC-47D2-8AA2-E5BDB023FF93}">
      <dgm:prSet/>
      <dgm:spPr/>
      <dgm:t>
        <a:bodyPr/>
        <a:lstStyle/>
        <a:p>
          <a:endParaRPr lang="zh-TW" altLang="en-US"/>
        </a:p>
      </dgm:t>
    </dgm:pt>
    <dgm:pt modelId="{086B8ADA-BEB6-4649-AB97-00F19B692E3A}">
      <dgm:prSet/>
      <dgm:spPr>
        <a:solidFill>
          <a:srgbClr val="FF9900"/>
        </a:solidFill>
        <a:ln>
          <a:solidFill>
            <a:srgbClr val="C00000"/>
          </a:solidFill>
        </a:ln>
        <a:effectLst>
          <a:glow rad="101600">
            <a:schemeClr val="accent2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convex"/>
          <a:bevelB w="88900" h="31750" prst="angle"/>
        </a:sp3d>
      </dgm:spPr>
      <dgm:t>
        <a:bodyPr/>
        <a:lstStyle/>
        <a:p>
          <a:pPr rtl="0"/>
          <a:r>
            <a:rPr lang="zh-TW" dirty="0" smtClean="0">
              <a:solidFill>
                <a:schemeClr val="accent1">
                  <a:lumMod val="20000"/>
                  <a:lumOff val="8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dirty="0">
            <a:solidFill>
              <a:schemeClr val="accent1">
                <a:lumMod val="20000"/>
                <a:lumOff val="80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0023055-6D8B-4A58-BE36-6E89585FDFA1}" type="parTrans" cxnId="{FA3CF644-F044-495C-BA65-0773A590782E}">
      <dgm:prSet/>
      <dgm:spPr>
        <a:scene3d>
          <a:camera prst="orthographicFront"/>
          <a:lightRig rig="flat" dir="t"/>
        </a:scene3d>
        <a:sp3d prstMaterial="matte">
          <a:bevelT prst="convex"/>
        </a:sp3d>
      </dgm:spPr>
      <dgm:t>
        <a:bodyPr/>
        <a:lstStyle/>
        <a:p>
          <a:endParaRPr lang="zh-TW" altLang="en-US"/>
        </a:p>
      </dgm:t>
    </dgm:pt>
    <dgm:pt modelId="{E152A6CE-F366-46BA-B755-8ED1B3680B65}" type="sibTrans" cxnId="{FA3CF644-F044-495C-BA65-0773A590782E}">
      <dgm:prSet/>
      <dgm:spPr/>
      <dgm:t>
        <a:bodyPr/>
        <a:lstStyle/>
        <a:p>
          <a:endParaRPr lang="zh-TW" altLang="en-US"/>
        </a:p>
      </dgm:t>
    </dgm:pt>
    <dgm:pt modelId="{5733C000-8506-4CBB-9D6E-94A5101B4226}">
      <dgm:prSet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618296BC-F234-4669-AACA-416B5D18382C}" type="parTrans" cxnId="{FF832F4F-6654-4BCD-93DC-0B9A132040FD}">
      <dgm:prSet/>
      <dgm:spPr/>
      <dgm:t>
        <a:bodyPr/>
        <a:lstStyle/>
        <a:p>
          <a:endParaRPr lang="zh-TW" altLang="en-US"/>
        </a:p>
      </dgm:t>
    </dgm:pt>
    <dgm:pt modelId="{7CFC9C5F-93D7-4160-8382-32F35E022C58}" type="sibTrans" cxnId="{FF832F4F-6654-4BCD-93DC-0B9A132040FD}">
      <dgm:prSet/>
      <dgm:spPr/>
      <dgm:t>
        <a:bodyPr/>
        <a:lstStyle/>
        <a:p>
          <a:endParaRPr lang="zh-TW" altLang="en-US"/>
        </a:p>
      </dgm:t>
    </dgm:pt>
    <dgm:pt modelId="{DA1A1355-724E-45DC-B850-FCA789B384C4}">
      <dgm:prSet/>
      <dgm:spPr>
        <a:solidFill>
          <a:srgbClr val="00B050"/>
        </a:solidFill>
        <a:ln>
          <a:solidFill>
            <a:schemeClr val="accent6">
              <a:lumMod val="50000"/>
            </a:schemeClr>
          </a:solidFill>
        </a:ln>
        <a:effectLst>
          <a:glow rad="1016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convex"/>
          <a:bevelB w="88900" h="31750" prst="angle"/>
        </a:sp3d>
      </dgm:spPr>
      <dgm:t>
        <a:bodyPr/>
        <a:lstStyle/>
        <a:p>
          <a:pPr rtl="0"/>
          <a:r>
            <a:rPr lang="zh-TW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gm:t>
    </dgm:pt>
    <dgm:pt modelId="{95A925D5-DCF9-4F6E-B7E8-74EFA2AA38A8}" type="parTrans" cxnId="{85D297EC-2BAA-4F2D-89FC-8E60C081CE57}">
      <dgm:prSet/>
      <dgm:spPr>
        <a:scene3d>
          <a:camera prst="orthographicFront"/>
          <a:lightRig rig="flat" dir="t"/>
        </a:scene3d>
        <a:sp3d prstMaterial="matte">
          <a:bevelT prst="convex"/>
        </a:sp3d>
      </dgm:spPr>
      <dgm:t>
        <a:bodyPr/>
        <a:lstStyle/>
        <a:p>
          <a:endParaRPr lang="zh-TW" altLang="en-US"/>
        </a:p>
      </dgm:t>
    </dgm:pt>
    <dgm:pt modelId="{C6CB293D-9125-478E-9933-9C983B0E9A24}" type="sibTrans" cxnId="{85D297EC-2BAA-4F2D-89FC-8E60C081CE57}">
      <dgm:prSet/>
      <dgm:spPr/>
      <dgm:t>
        <a:bodyPr/>
        <a:lstStyle/>
        <a:p>
          <a:endParaRPr lang="zh-TW" altLang="en-US"/>
        </a:p>
      </dgm:t>
    </dgm:pt>
    <dgm:pt modelId="{E0E6856B-E060-400A-B9A3-E55276510116}">
      <dgm:prSet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pPr rtl="0"/>
          <a:r>
            <a:rPr lang="zh-TW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gm:t>
    </dgm:pt>
    <dgm:pt modelId="{892108D6-055F-4A68-A355-73F342BC95C5}" type="parTrans" cxnId="{4690A603-466D-4DA5-869B-36D1F6926E7F}">
      <dgm:prSet/>
      <dgm:spPr/>
      <dgm:t>
        <a:bodyPr/>
        <a:lstStyle/>
        <a:p>
          <a:endParaRPr lang="zh-TW" altLang="en-US"/>
        </a:p>
      </dgm:t>
    </dgm:pt>
    <dgm:pt modelId="{E71085B0-76A6-409C-B1DD-CFAEC95FD2E2}" type="sibTrans" cxnId="{4690A603-466D-4DA5-869B-36D1F6926E7F}">
      <dgm:prSet/>
      <dgm:spPr/>
      <dgm:t>
        <a:bodyPr/>
        <a:lstStyle/>
        <a:p>
          <a:endParaRPr lang="zh-TW" altLang="en-US"/>
        </a:p>
      </dgm:t>
    </dgm:pt>
    <dgm:pt modelId="{58659AA5-1202-47E3-A8E6-549D1A42EAB3}" type="pres">
      <dgm:prSet presAssocID="{DAA476ED-C193-4786-B984-B4EA722DCBA3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67F416B-02F2-4E6A-AEEF-42CBDF02BB94}" type="pres">
      <dgm:prSet presAssocID="{DAA476ED-C193-4786-B984-B4EA722DCBA3}" presName="cycle" presStyleCnt="0"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endParaRPr lang="zh-TW" altLang="en-US"/>
        </a:p>
      </dgm:t>
    </dgm:pt>
    <dgm:pt modelId="{9B178BAF-7E71-45BF-B3D9-69662F336C75}" type="pres">
      <dgm:prSet presAssocID="{DAA476ED-C193-4786-B984-B4EA722DCBA3}" presName="centerShape" presStyleCnt="0"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endParaRPr lang="zh-TW" altLang="en-US"/>
        </a:p>
      </dgm:t>
    </dgm:pt>
    <dgm:pt modelId="{00850CB4-AB0D-45F1-9595-CDB3E8E084DE}" type="pres">
      <dgm:prSet presAssocID="{DAA476ED-C193-4786-B984-B4EA722DCBA3}" presName="connSite" presStyleLbl="node1" presStyleIdx="0" presStyleCnt="5"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endParaRPr lang="zh-TW" altLang="en-US"/>
        </a:p>
      </dgm:t>
    </dgm:pt>
    <dgm:pt modelId="{72427915-DA6D-41D2-A5A9-DCABAEB7D584}" type="pres">
      <dgm:prSet presAssocID="{DAA476ED-C193-4786-B984-B4EA722DCBA3}" presName="visible" presStyleLbl="node1" presStyleIdx="0" presStyleCnt="5" custLinFactNeighborX="-1524" custLinFactNeighborY="111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57150">
          <a:solidFill>
            <a:srgbClr val="002060"/>
          </a:solidFill>
        </a:ln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convex"/>
          <a:bevelB w="88900" h="31750" prst="angle"/>
        </a:sp3d>
      </dgm:spPr>
      <dgm:t>
        <a:bodyPr/>
        <a:lstStyle/>
        <a:p>
          <a:endParaRPr lang="zh-TW" altLang="en-US"/>
        </a:p>
      </dgm:t>
    </dgm:pt>
    <dgm:pt modelId="{D170A9BB-9A01-4B60-A621-E1E50D44273D}" type="pres">
      <dgm:prSet presAssocID="{D30E2207-81EB-4980-A112-7463DC6516B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2C9E4BBE-488A-4D9C-B782-8307DB1BD33E}" type="pres">
      <dgm:prSet presAssocID="{40903D3C-8856-40E5-901A-1438053EBC86}" presName="node" presStyleCnt="0"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endParaRPr lang="zh-TW" altLang="en-US"/>
        </a:p>
      </dgm:t>
    </dgm:pt>
    <dgm:pt modelId="{FD51862A-222F-4FC4-BA91-E111990D9BBF}" type="pres">
      <dgm:prSet presAssocID="{40903D3C-8856-40E5-901A-1438053EBC86}" presName="parentNode" presStyleLbl="node1" presStyleIdx="1" presStyleCnt="5" custLinFactNeighborX="1863" custLinFactNeighborY="-82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AA8E93-20EB-45EE-99B2-90367DD07CD1}" type="pres">
      <dgm:prSet presAssocID="{40903D3C-8856-40E5-901A-1438053EBC8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B75AFE-0E34-4E5D-B917-281855802EA6}" type="pres">
      <dgm:prSet presAssocID="{5C0374A2-0CD6-488E-8A38-A041B972125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E886240F-6FE5-418A-8232-9B454DA99107}" type="pres">
      <dgm:prSet presAssocID="{4B30F1B0-0B5B-4891-A284-66BEE5A614DE}" presName="node" presStyleCnt="0"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endParaRPr lang="zh-TW" altLang="en-US"/>
        </a:p>
      </dgm:t>
    </dgm:pt>
    <dgm:pt modelId="{68B9011B-02D4-4A39-9808-D4251E08740B}" type="pres">
      <dgm:prSet presAssocID="{4B30F1B0-0B5B-4891-A284-66BEE5A614DE}" presName="parentNode" presStyleLbl="node1" presStyleIdx="2" presStyleCnt="5" custLinFactNeighborX="-745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46C876-554B-41BC-95F0-EC00DE7C7B96}" type="pres">
      <dgm:prSet presAssocID="{4B30F1B0-0B5B-4891-A284-66BEE5A614D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7B93F1F-0A12-4156-ABA7-3EF5BD3202B9}" type="pres">
      <dgm:prSet presAssocID="{90023055-6D8B-4A58-BE36-6E89585FDFA1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81FC49B2-D245-40D2-8AFE-EFB2CDC35323}" type="pres">
      <dgm:prSet presAssocID="{086B8ADA-BEB6-4649-AB97-00F19B692E3A}" presName="node" presStyleCnt="0"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endParaRPr lang="zh-TW" altLang="en-US"/>
        </a:p>
      </dgm:t>
    </dgm:pt>
    <dgm:pt modelId="{B963B2D2-2FE8-4089-A017-32D5598AAD51}" type="pres">
      <dgm:prSet presAssocID="{086B8ADA-BEB6-4649-AB97-00F19B692E3A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B9A918B-627C-4CE0-A4A0-D77630D3140D}" type="pres">
      <dgm:prSet presAssocID="{086B8ADA-BEB6-4649-AB97-00F19B692E3A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BCC574A-3069-4EA7-99B9-30BFF0B570EF}" type="pres">
      <dgm:prSet presAssocID="{95A925D5-DCF9-4F6E-B7E8-74EFA2AA38A8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B13C341-E050-4BB8-A2D4-ABF5D3C46422}" type="pres">
      <dgm:prSet presAssocID="{DA1A1355-724E-45DC-B850-FCA789B384C4}" presName="node" presStyleCnt="0"/>
      <dgm:spPr>
        <a:scene3d>
          <a:camera prst="orthographicFront"/>
          <a:lightRig rig="threePt" dir="t"/>
        </a:scene3d>
        <a:sp3d>
          <a:bevelT prst="convex"/>
        </a:sp3d>
      </dgm:spPr>
      <dgm:t>
        <a:bodyPr/>
        <a:lstStyle/>
        <a:p>
          <a:endParaRPr lang="zh-TW" altLang="en-US"/>
        </a:p>
      </dgm:t>
    </dgm:pt>
    <dgm:pt modelId="{72F45CB1-3375-4A2A-ABDA-78C4C706007B}" type="pres">
      <dgm:prSet presAssocID="{DA1A1355-724E-45DC-B850-FCA789B384C4}" presName="parentNode" presStyleLbl="node1" presStyleIdx="4" presStyleCnt="5" custLinFactNeighborX="-1327" custLinFactNeighborY="3981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F5C679-3CCD-48C4-9ABB-6F4F78B39035}" type="pres">
      <dgm:prSet presAssocID="{DA1A1355-724E-45DC-B850-FCA789B384C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A3CF644-F044-495C-BA65-0773A590782E}" srcId="{DAA476ED-C193-4786-B984-B4EA722DCBA3}" destId="{086B8ADA-BEB6-4649-AB97-00F19B692E3A}" srcOrd="2" destOrd="0" parTransId="{90023055-6D8B-4A58-BE36-6E89585FDFA1}" sibTransId="{E152A6CE-F366-46BA-B755-8ED1B3680B65}"/>
    <dgm:cxn modelId="{5D071E61-3BBC-47D2-8AA2-E5BDB023FF93}" srcId="{4B30F1B0-0B5B-4891-A284-66BEE5A614DE}" destId="{19DE7E24-0EB6-403E-B749-53351F5BAEDA}" srcOrd="0" destOrd="0" parTransId="{1A7A32D1-B1B8-4EEE-B885-AB984CF51213}" sibTransId="{EDA743BE-6F64-4D53-8C79-3BC1229FAD0F}"/>
    <dgm:cxn modelId="{85D297EC-2BAA-4F2D-89FC-8E60C081CE57}" srcId="{DAA476ED-C193-4786-B984-B4EA722DCBA3}" destId="{DA1A1355-724E-45DC-B850-FCA789B384C4}" srcOrd="3" destOrd="0" parTransId="{95A925D5-DCF9-4F6E-B7E8-74EFA2AA38A8}" sibTransId="{C6CB293D-9125-478E-9933-9C983B0E9A24}"/>
    <dgm:cxn modelId="{19FE6C67-DABD-4C2E-888A-C0D9A961B42D}" type="presOf" srcId="{DA1A1355-724E-45DC-B850-FCA789B384C4}" destId="{72F45CB1-3375-4A2A-ABDA-78C4C706007B}" srcOrd="0" destOrd="0" presId="urn:microsoft.com/office/officeart/2005/8/layout/radial2"/>
    <dgm:cxn modelId="{FCCF26CC-E91F-46B2-B12D-154820ECEB15}" type="presOf" srcId="{4B30F1B0-0B5B-4891-A284-66BEE5A614DE}" destId="{68B9011B-02D4-4A39-9808-D4251E08740B}" srcOrd="0" destOrd="0" presId="urn:microsoft.com/office/officeart/2005/8/layout/radial2"/>
    <dgm:cxn modelId="{3146934D-5579-469E-891F-63A3120FBFE4}" type="presOf" srcId="{DAA476ED-C193-4786-B984-B4EA722DCBA3}" destId="{58659AA5-1202-47E3-A8E6-549D1A42EAB3}" srcOrd="0" destOrd="0" presId="urn:microsoft.com/office/officeart/2005/8/layout/radial2"/>
    <dgm:cxn modelId="{FF832F4F-6654-4BCD-93DC-0B9A132040FD}" srcId="{086B8ADA-BEB6-4649-AB97-00F19B692E3A}" destId="{5733C000-8506-4CBB-9D6E-94A5101B4226}" srcOrd="0" destOrd="0" parTransId="{618296BC-F234-4669-AACA-416B5D18382C}" sibTransId="{7CFC9C5F-93D7-4160-8382-32F35E022C58}"/>
    <dgm:cxn modelId="{B1556A3B-0E76-41DA-99A1-227C57D036C5}" srcId="{40903D3C-8856-40E5-901A-1438053EBC86}" destId="{4E0E4031-6143-4596-93CB-BA5F4BAE6445}" srcOrd="0" destOrd="0" parTransId="{11E4BC4F-268F-4166-9FCF-B7FD363401A1}" sibTransId="{9C8EF769-C885-44C7-B836-E212CAF5E9FE}"/>
    <dgm:cxn modelId="{E554F7F6-E174-4F7C-9CC4-00D1B5E3EE81}" type="presOf" srcId="{40903D3C-8856-40E5-901A-1438053EBC86}" destId="{FD51862A-222F-4FC4-BA91-E111990D9BBF}" srcOrd="0" destOrd="0" presId="urn:microsoft.com/office/officeart/2005/8/layout/radial2"/>
    <dgm:cxn modelId="{BBD157A6-BEC1-4134-9A79-9D50F95351AF}" srcId="{DAA476ED-C193-4786-B984-B4EA722DCBA3}" destId="{4B30F1B0-0B5B-4891-A284-66BEE5A614DE}" srcOrd="1" destOrd="0" parTransId="{5C0374A2-0CD6-488E-8A38-A041B972125B}" sibTransId="{57E697A5-71F6-41B8-A832-228D60726EA1}"/>
    <dgm:cxn modelId="{B164C9EA-C2CE-4454-A0F6-2D21826E94EF}" type="presOf" srcId="{95A925D5-DCF9-4F6E-B7E8-74EFA2AA38A8}" destId="{7BCC574A-3069-4EA7-99B9-30BFF0B570EF}" srcOrd="0" destOrd="0" presId="urn:microsoft.com/office/officeart/2005/8/layout/radial2"/>
    <dgm:cxn modelId="{797833B6-EEF7-4692-8067-4AFF8D1C4FCA}" type="presOf" srcId="{19DE7E24-0EB6-403E-B749-53351F5BAEDA}" destId="{7046C876-554B-41BC-95F0-EC00DE7C7B96}" srcOrd="0" destOrd="0" presId="urn:microsoft.com/office/officeart/2005/8/layout/radial2"/>
    <dgm:cxn modelId="{E6C8551F-2B77-4857-B17A-A6946D09932A}" type="presOf" srcId="{4E0E4031-6143-4596-93CB-BA5F4BAE6445}" destId="{7BAA8E93-20EB-45EE-99B2-90367DD07CD1}" srcOrd="0" destOrd="0" presId="urn:microsoft.com/office/officeart/2005/8/layout/radial2"/>
    <dgm:cxn modelId="{7479DDB6-4942-4C40-9B44-AB0712733288}" type="presOf" srcId="{5C0374A2-0CD6-488E-8A38-A041B972125B}" destId="{D3B75AFE-0E34-4E5D-B917-281855802EA6}" srcOrd="0" destOrd="0" presId="urn:microsoft.com/office/officeart/2005/8/layout/radial2"/>
    <dgm:cxn modelId="{C28416EB-FFCE-47D2-AEC9-6DC6BC8B9C34}" srcId="{DAA476ED-C193-4786-B984-B4EA722DCBA3}" destId="{40903D3C-8856-40E5-901A-1438053EBC86}" srcOrd="0" destOrd="0" parTransId="{D30E2207-81EB-4980-A112-7463DC6516B7}" sibTransId="{BFE53E0B-A390-4D91-A30B-800A5F066C20}"/>
    <dgm:cxn modelId="{1306434B-4C90-4E8E-921F-1BA373B522B3}" type="presOf" srcId="{90023055-6D8B-4A58-BE36-6E89585FDFA1}" destId="{D7B93F1F-0A12-4156-ABA7-3EF5BD3202B9}" srcOrd="0" destOrd="0" presId="urn:microsoft.com/office/officeart/2005/8/layout/radial2"/>
    <dgm:cxn modelId="{90DB48E9-FC54-4287-AC24-1743C77EAF4A}" type="presOf" srcId="{086B8ADA-BEB6-4649-AB97-00F19B692E3A}" destId="{B963B2D2-2FE8-4089-A017-32D5598AAD51}" srcOrd="0" destOrd="0" presId="urn:microsoft.com/office/officeart/2005/8/layout/radial2"/>
    <dgm:cxn modelId="{4690A603-466D-4DA5-869B-36D1F6926E7F}" srcId="{DA1A1355-724E-45DC-B850-FCA789B384C4}" destId="{E0E6856B-E060-400A-B9A3-E55276510116}" srcOrd="0" destOrd="0" parTransId="{892108D6-055F-4A68-A355-73F342BC95C5}" sibTransId="{E71085B0-76A6-409C-B1DD-CFAEC95FD2E2}"/>
    <dgm:cxn modelId="{1382C714-A2A3-45EB-90AD-B629E78CD3A6}" type="presOf" srcId="{D30E2207-81EB-4980-A112-7463DC6516B7}" destId="{D170A9BB-9A01-4B60-A621-E1E50D44273D}" srcOrd="0" destOrd="0" presId="urn:microsoft.com/office/officeart/2005/8/layout/radial2"/>
    <dgm:cxn modelId="{D6300412-6845-4977-928E-41295B7AA0AE}" type="presOf" srcId="{E0E6856B-E060-400A-B9A3-E55276510116}" destId="{C4F5C679-3CCD-48C4-9ABB-6F4F78B39035}" srcOrd="0" destOrd="0" presId="urn:microsoft.com/office/officeart/2005/8/layout/radial2"/>
    <dgm:cxn modelId="{F632FF54-2AEA-4362-AC4B-9AE5403EBB1F}" type="presOf" srcId="{5733C000-8506-4CBB-9D6E-94A5101B4226}" destId="{BB9A918B-627C-4CE0-A4A0-D77630D3140D}" srcOrd="0" destOrd="0" presId="urn:microsoft.com/office/officeart/2005/8/layout/radial2"/>
    <dgm:cxn modelId="{8C20D4FB-733C-40F4-8738-D2759E49C30B}" type="presParOf" srcId="{58659AA5-1202-47E3-A8E6-549D1A42EAB3}" destId="{A67F416B-02F2-4E6A-AEEF-42CBDF02BB94}" srcOrd="0" destOrd="0" presId="urn:microsoft.com/office/officeart/2005/8/layout/radial2"/>
    <dgm:cxn modelId="{B5DEB9F4-6EAF-41AE-9AB9-951AECD94983}" type="presParOf" srcId="{A67F416B-02F2-4E6A-AEEF-42CBDF02BB94}" destId="{9B178BAF-7E71-45BF-B3D9-69662F336C75}" srcOrd="0" destOrd="0" presId="urn:microsoft.com/office/officeart/2005/8/layout/radial2"/>
    <dgm:cxn modelId="{838A7977-90EA-49E9-951F-EB1930723391}" type="presParOf" srcId="{9B178BAF-7E71-45BF-B3D9-69662F336C75}" destId="{00850CB4-AB0D-45F1-9595-CDB3E8E084DE}" srcOrd="0" destOrd="0" presId="urn:microsoft.com/office/officeart/2005/8/layout/radial2"/>
    <dgm:cxn modelId="{A173BEC4-5920-4BDF-955F-BCEABC3E1E70}" type="presParOf" srcId="{9B178BAF-7E71-45BF-B3D9-69662F336C75}" destId="{72427915-DA6D-41D2-A5A9-DCABAEB7D584}" srcOrd="1" destOrd="0" presId="urn:microsoft.com/office/officeart/2005/8/layout/radial2"/>
    <dgm:cxn modelId="{5D2AD35F-808C-4BC8-AF19-9E06EDF8011C}" type="presParOf" srcId="{A67F416B-02F2-4E6A-AEEF-42CBDF02BB94}" destId="{D170A9BB-9A01-4B60-A621-E1E50D44273D}" srcOrd="1" destOrd="0" presId="urn:microsoft.com/office/officeart/2005/8/layout/radial2"/>
    <dgm:cxn modelId="{E68275DB-1D9C-4DA8-8F97-DF5A8533FB9D}" type="presParOf" srcId="{A67F416B-02F2-4E6A-AEEF-42CBDF02BB94}" destId="{2C9E4BBE-488A-4D9C-B782-8307DB1BD33E}" srcOrd="2" destOrd="0" presId="urn:microsoft.com/office/officeart/2005/8/layout/radial2"/>
    <dgm:cxn modelId="{ADC66062-AF90-401B-85C9-BAA579348D8D}" type="presParOf" srcId="{2C9E4BBE-488A-4D9C-B782-8307DB1BD33E}" destId="{FD51862A-222F-4FC4-BA91-E111990D9BBF}" srcOrd="0" destOrd="0" presId="urn:microsoft.com/office/officeart/2005/8/layout/radial2"/>
    <dgm:cxn modelId="{26AD7AAD-0B82-45AD-A830-88F4349F5C52}" type="presParOf" srcId="{2C9E4BBE-488A-4D9C-B782-8307DB1BD33E}" destId="{7BAA8E93-20EB-45EE-99B2-90367DD07CD1}" srcOrd="1" destOrd="0" presId="urn:microsoft.com/office/officeart/2005/8/layout/radial2"/>
    <dgm:cxn modelId="{3AF02D93-1F46-4FA3-937D-7BEC70922B51}" type="presParOf" srcId="{A67F416B-02F2-4E6A-AEEF-42CBDF02BB94}" destId="{D3B75AFE-0E34-4E5D-B917-281855802EA6}" srcOrd="3" destOrd="0" presId="urn:microsoft.com/office/officeart/2005/8/layout/radial2"/>
    <dgm:cxn modelId="{F242415D-3440-44D0-8F55-AE1099FC9EE3}" type="presParOf" srcId="{A67F416B-02F2-4E6A-AEEF-42CBDF02BB94}" destId="{E886240F-6FE5-418A-8232-9B454DA99107}" srcOrd="4" destOrd="0" presId="urn:microsoft.com/office/officeart/2005/8/layout/radial2"/>
    <dgm:cxn modelId="{40C7B88B-C7A0-4D81-8189-2FBF30FBB0C4}" type="presParOf" srcId="{E886240F-6FE5-418A-8232-9B454DA99107}" destId="{68B9011B-02D4-4A39-9808-D4251E08740B}" srcOrd="0" destOrd="0" presId="urn:microsoft.com/office/officeart/2005/8/layout/radial2"/>
    <dgm:cxn modelId="{C029205D-6F01-4661-A961-7604BC24D004}" type="presParOf" srcId="{E886240F-6FE5-418A-8232-9B454DA99107}" destId="{7046C876-554B-41BC-95F0-EC00DE7C7B96}" srcOrd="1" destOrd="0" presId="urn:microsoft.com/office/officeart/2005/8/layout/radial2"/>
    <dgm:cxn modelId="{7A63E7C8-5C1D-4057-8864-086939829AA0}" type="presParOf" srcId="{A67F416B-02F2-4E6A-AEEF-42CBDF02BB94}" destId="{D7B93F1F-0A12-4156-ABA7-3EF5BD3202B9}" srcOrd="5" destOrd="0" presId="urn:microsoft.com/office/officeart/2005/8/layout/radial2"/>
    <dgm:cxn modelId="{EC5AE1CC-D126-4759-A1A4-6AB7402F9208}" type="presParOf" srcId="{A67F416B-02F2-4E6A-AEEF-42CBDF02BB94}" destId="{81FC49B2-D245-40D2-8AFE-EFB2CDC35323}" srcOrd="6" destOrd="0" presId="urn:microsoft.com/office/officeart/2005/8/layout/radial2"/>
    <dgm:cxn modelId="{EBBD219A-22A6-44F6-8280-6E450C005E7C}" type="presParOf" srcId="{81FC49B2-D245-40D2-8AFE-EFB2CDC35323}" destId="{B963B2D2-2FE8-4089-A017-32D5598AAD51}" srcOrd="0" destOrd="0" presId="urn:microsoft.com/office/officeart/2005/8/layout/radial2"/>
    <dgm:cxn modelId="{337CED6A-6BFB-4CA9-8E12-C3B6E5849433}" type="presParOf" srcId="{81FC49B2-D245-40D2-8AFE-EFB2CDC35323}" destId="{BB9A918B-627C-4CE0-A4A0-D77630D3140D}" srcOrd="1" destOrd="0" presId="urn:microsoft.com/office/officeart/2005/8/layout/radial2"/>
    <dgm:cxn modelId="{04FB1713-1BD7-436B-A490-06DC79C128A2}" type="presParOf" srcId="{A67F416B-02F2-4E6A-AEEF-42CBDF02BB94}" destId="{7BCC574A-3069-4EA7-99B9-30BFF0B570EF}" srcOrd="7" destOrd="0" presId="urn:microsoft.com/office/officeart/2005/8/layout/radial2"/>
    <dgm:cxn modelId="{B867C3A3-AE6C-444A-A4F0-8089DE077F8A}" type="presParOf" srcId="{A67F416B-02F2-4E6A-AEEF-42CBDF02BB94}" destId="{5B13C341-E050-4BB8-A2D4-ABF5D3C46422}" srcOrd="8" destOrd="0" presId="urn:microsoft.com/office/officeart/2005/8/layout/radial2"/>
    <dgm:cxn modelId="{D6AB5723-7292-4D05-9654-50D5554CC75F}" type="presParOf" srcId="{5B13C341-E050-4BB8-A2D4-ABF5D3C46422}" destId="{72F45CB1-3375-4A2A-ABDA-78C4C706007B}" srcOrd="0" destOrd="0" presId="urn:microsoft.com/office/officeart/2005/8/layout/radial2"/>
    <dgm:cxn modelId="{920ACD48-83D9-419C-B662-AF0D1780B678}" type="presParOf" srcId="{5B13C341-E050-4BB8-A2D4-ABF5D3C46422}" destId="{C4F5C679-3CCD-48C4-9ABB-6F4F78B39035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CC574A-3069-4EA7-99B9-30BFF0B570EF}">
      <dsp:nvSpPr>
        <dsp:cNvPr id="0" name=""/>
        <dsp:cNvSpPr/>
      </dsp:nvSpPr>
      <dsp:spPr>
        <a:xfrm rot="3701931">
          <a:off x="1984251" y="3142849"/>
          <a:ext cx="826308" cy="44648"/>
        </a:xfrm>
        <a:custGeom>
          <a:avLst/>
          <a:gdLst/>
          <a:ahLst/>
          <a:cxnLst/>
          <a:rect l="0" t="0" r="0" b="0"/>
          <a:pathLst>
            <a:path>
              <a:moveTo>
                <a:pt x="0" y="22324"/>
              </a:moveTo>
              <a:lnTo>
                <a:pt x="826308" y="223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>
          <a:bevelT prst="convex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B93F1F-0A12-4156-ABA7-3EF5BD3202B9}">
      <dsp:nvSpPr>
        <dsp:cNvPr id="0" name=""/>
        <dsp:cNvSpPr/>
      </dsp:nvSpPr>
      <dsp:spPr>
        <a:xfrm rot="1311926">
          <a:off x="2445161" y="2545945"/>
          <a:ext cx="594115" cy="44648"/>
        </a:xfrm>
        <a:custGeom>
          <a:avLst/>
          <a:gdLst/>
          <a:ahLst/>
          <a:cxnLst/>
          <a:rect l="0" t="0" r="0" b="0"/>
          <a:pathLst>
            <a:path>
              <a:moveTo>
                <a:pt x="0" y="22324"/>
              </a:moveTo>
              <a:lnTo>
                <a:pt x="594115" y="223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>
          <a:bevelT prst="convex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B75AFE-0E34-4E5D-B917-281855802EA6}">
      <dsp:nvSpPr>
        <dsp:cNvPr id="0" name=""/>
        <dsp:cNvSpPr/>
      </dsp:nvSpPr>
      <dsp:spPr>
        <a:xfrm rot="20230698">
          <a:off x="2446099" y="1862038"/>
          <a:ext cx="522000" cy="44648"/>
        </a:xfrm>
        <a:custGeom>
          <a:avLst/>
          <a:gdLst/>
          <a:ahLst/>
          <a:cxnLst/>
          <a:rect l="0" t="0" r="0" b="0"/>
          <a:pathLst>
            <a:path>
              <a:moveTo>
                <a:pt x="0" y="22324"/>
              </a:moveTo>
              <a:lnTo>
                <a:pt x="522000" y="223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>
          <a:bevelT prst="convex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70A9BB-9A01-4B60-A621-E1E50D44273D}">
      <dsp:nvSpPr>
        <dsp:cNvPr id="0" name=""/>
        <dsp:cNvSpPr/>
      </dsp:nvSpPr>
      <dsp:spPr>
        <a:xfrm rot="17945934">
          <a:off x="1997097" y="1265291"/>
          <a:ext cx="836397" cy="44648"/>
        </a:xfrm>
        <a:custGeom>
          <a:avLst/>
          <a:gdLst/>
          <a:ahLst/>
          <a:cxnLst/>
          <a:rect l="0" t="0" r="0" b="0"/>
          <a:pathLst>
            <a:path>
              <a:moveTo>
                <a:pt x="0" y="22324"/>
              </a:moveTo>
              <a:lnTo>
                <a:pt x="836397" y="2232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matte">
          <a:bevelT prst="convex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427915-DA6D-41D2-A5A9-DCABAEB7D584}">
      <dsp:nvSpPr>
        <dsp:cNvPr id="0" name=""/>
        <dsp:cNvSpPr/>
      </dsp:nvSpPr>
      <dsp:spPr>
        <a:xfrm>
          <a:off x="1047074" y="1425290"/>
          <a:ext cx="1640535" cy="164053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57150">
          <a:solidFill>
            <a:srgbClr val="002060"/>
          </a:solidFill>
        </a:ln>
        <a:effectLst>
          <a:glow rad="139700">
            <a:schemeClr val="accent5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convex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D51862A-222F-4FC4-BA91-E111990D9BBF}">
      <dsp:nvSpPr>
        <dsp:cNvPr id="0" name=""/>
        <dsp:cNvSpPr/>
      </dsp:nvSpPr>
      <dsp:spPr>
        <a:xfrm>
          <a:off x="2365859" y="0"/>
          <a:ext cx="984321" cy="984321"/>
        </a:xfrm>
        <a:prstGeom prst="ellipse">
          <a:avLst/>
        </a:prstGeom>
        <a:solidFill>
          <a:schemeClr val="tx2">
            <a:lumMod val="50000"/>
          </a:schemeClr>
        </a:solidFill>
        <a:ln w="28575">
          <a:solidFill>
            <a:schemeClr val="accent4">
              <a:lumMod val="60000"/>
              <a:lumOff val="40000"/>
            </a:schemeClr>
          </a:solidFill>
        </a:ln>
        <a:effectLst>
          <a:glow rad="101600">
            <a:schemeClr val="accent1">
              <a:satMod val="175000"/>
              <a:alpha val="40000"/>
            </a:schemeClr>
          </a:glow>
          <a:innerShdw blurRad="63500" dist="50800" dir="13500000">
            <a:prstClr val="black">
              <a:alpha val="50000"/>
            </a:prstClr>
          </a:innerShdw>
          <a:reflection blurRad="6350" stA="52000" endA="300" endPos="35000" dir="5400000" sy="-100000" algn="bl" rotWithShape="0"/>
          <a:softEdge rad="12700"/>
        </a:effectLst>
        <a:scene3d>
          <a:camera prst="orthographicFront"/>
          <a:lightRig rig="flat" dir="t"/>
        </a:scene3d>
        <a:sp3d prstMaterial="plastic">
          <a:bevelT w="120900" h="88900" prst="hardEdge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巡</a:t>
          </a:r>
          <a:endParaRPr lang="zh-TW" sz="3800" kern="1200" dirty="0">
            <a:solidFill>
              <a:srgbClr val="00B0F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510009" y="144150"/>
        <a:ext cx="696021" cy="696021"/>
      </dsp:txXfrm>
    </dsp:sp>
    <dsp:sp modelId="{7BAA8E93-20EB-45EE-99B2-90367DD07CD1}">
      <dsp:nvSpPr>
        <dsp:cNvPr id="0" name=""/>
        <dsp:cNvSpPr/>
      </dsp:nvSpPr>
      <dsp:spPr>
        <a:xfrm>
          <a:off x="3448613" y="0"/>
          <a:ext cx="1476482" cy="98432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巡檢容器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448613" y="0"/>
        <a:ext cx="1476482" cy="984321"/>
      </dsp:txXfrm>
    </dsp:sp>
    <dsp:sp modelId="{68B9011B-02D4-4A39-9808-D4251E08740B}">
      <dsp:nvSpPr>
        <dsp:cNvPr id="0" name=""/>
        <dsp:cNvSpPr/>
      </dsp:nvSpPr>
      <dsp:spPr>
        <a:xfrm>
          <a:off x="2909139" y="1100077"/>
          <a:ext cx="984321" cy="984321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19050">
          <a:solidFill>
            <a:schemeClr val="accent3">
              <a:lumMod val="20000"/>
              <a:lumOff val="80000"/>
            </a:schemeClr>
          </a:solidFill>
        </a:ln>
        <a:effectLst>
          <a:glow rad="101600">
            <a:schemeClr val="accent3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convex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倒</a:t>
          </a:r>
          <a:endParaRPr lang="zh-TW" sz="3800" kern="1200" dirty="0">
            <a:solidFill>
              <a:srgbClr val="FF00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053289" y="1244227"/>
        <a:ext cx="696021" cy="696021"/>
      </dsp:txXfrm>
    </dsp:sp>
    <dsp:sp modelId="{7046C876-554B-41BC-95F0-EC00DE7C7B96}">
      <dsp:nvSpPr>
        <dsp:cNvPr id="0" name=""/>
        <dsp:cNvSpPr/>
      </dsp:nvSpPr>
      <dsp:spPr>
        <a:xfrm>
          <a:off x="3991893" y="1100077"/>
          <a:ext cx="1476482" cy="98432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smtClean="0">
              <a:latin typeface="文鼎甜妞體P" panose="020B0602010101010101" pitchFamily="34" charset="-120"/>
              <a:ea typeface="文鼎甜妞體P" panose="020B0602010101010101" pitchFamily="34" charset="-120"/>
            </a:rPr>
            <a:t>倒掉積水</a:t>
          </a:r>
          <a:endParaRPr lang="zh-TW" sz="3000" kern="1200" dirty="0"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991893" y="1100077"/>
        <a:ext cx="1476482" cy="984321"/>
      </dsp:txXfrm>
    </dsp:sp>
    <dsp:sp modelId="{B963B2D2-2FE8-4089-A017-32D5598AAD51}">
      <dsp:nvSpPr>
        <dsp:cNvPr id="0" name=""/>
        <dsp:cNvSpPr/>
      </dsp:nvSpPr>
      <dsp:spPr>
        <a:xfrm>
          <a:off x="2982501" y="2370036"/>
          <a:ext cx="984321" cy="984321"/>
        </a:xfrm>
        <a:prstGeom prst="ellipse">
          <a:avLst/>
        </a:prstGeom>
        <a:solidFill>
          <a:srgbClr val="FF9900"/>
        </a:solidFill>
        <a:ln>
          <a:solidFill>
            <a:srgbClr val="C00000"/>
          </a:solidFill>
        </a:ln>
        <a:effectLst>
          <a:glow rad="101600">
            <a:schemeClr val="accent2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convex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solidFill>
                <a:schemeClr val="accent1">
                  <a:lumMod val="20000"/>
                  <a:lumOff val="8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清</a:t>
          </a:r>
          <a:endParaRPr lang="zh-TW" sz="3800" kern="1200" dirty="0">
            <a:solidFill>
              <a:schemeClr val="accent1">
                <a:lumMod val="20000"/>
                <a:lumOff val="80000"/>
              </a:schemeClr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3126651" y="2514186"/>
        <a:ext cx="696021" cy="696021"/>
      </dsp:txXfrm>
    </dsp:sp>
    <dsp:sp modelId="{BB9A918B-627C-4CE0-A4A0-D77630D3140D}">
      <dsp:nvSpPr>
        <dsp:cNvPr id="0" name=""/>
        <dsp:cNvSpPr/>
      </dsp:nvSpPr>
      <dsp:spPr>
        <a:xfrm>
          <a:off x="4065254" y="2370036"/>
          <a:ext cx="1476482" cy="98432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清潔容器</a:t>
          </a:r>
          <a:endParaRPr lang="zh-TW" sz="3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4065254" y="2370036"/>
        <a:ext cx="1476482" cy="984321"/>
      </dsp:txXfrm>
    </dsp:sp>
    <dsp:sp modelId="{72F45CB1-3375-4A2A-ABDA-78C4C706007B}">
      <dsp:nvSpPr>
        <dsp:cNvPr id="0" name=""/>
        <dsp:cNvSpPr/>
      </dsp:nvSpPr>
      <dsp:spPr>
        <a:xfrm>
          <a:off x="2334459" y="3470113"/>
          <a:ext cx="984321" cy="984321"/>
        </a:xfrm>
        <a:prstGeom prst="ellipse">
          <a:avLst/>
        </a:prstGeom>
        <a:solidFill>
          <a:srgbClr val="00B050"/>
        </a:solidFill>
        <a:ln>
          <a:solidFill>
            <a:schemeClr val="accent6">
              <a:lumMod val="50000"/>
            </a:schemeClr>
          </a:solidFill>
        </a:ln>
        <a:effectLst>
          <a:glow rad="101600">
            <a:schemeClr val="accent6">
              <a:satMod val="175000"/>
              <a:alpha val="40000"/>
            </a:schemeClr>
          </a:glow>
        </a:effectLst>
        <a:scene3d>
          <a:camera prst="orthographicFront"/>
          <a:lightRig rig="flat" dir="t"/>
        </a:scene3d>
        <a:sp3d prstMaterial="plastic">
          <a:bevelT w="120900" h="88900" prst="convex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1689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800" kern="1200" dirty="0" smtClean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rPr>
            <a:t>刷</a:t>
          </a:r>
          <a:endParaRPr lang="zh-TW" sz="3800" kern="1200" dirty="0">
            <a:solidFill>
              <a:srgbClr val="FFFF00"/>
            </a:solidFill>
            <a:latin typeface="文鼎甜妞體P" panose="020B0602010101010101" pitchFamily="34" charset="-120"/>
            <a:ea typeface="文鼎甜妞體P" panose="020B0602010101010101" pitchFamily="34" charset="-120"/>
          </a:endParaRPr>
        </a:p>
      </dsp:txBody>
      <dsp:txXfrm>
        <a:off x="2478609" y="3614263"/>
        <a:ext cx="696021" cy="696021"/>
      </dsp:txXfrm>
    </dsp:sp>
    <dsp:sp modelId="{C4F5C679-3CCD-48C4-9ABB-6F4F78B39035}">
      <dsp:nvSpPr>
        <dsp:cNvPr id="0" name=""/>
        <dsp:cNvSpPr/>
      </dsp:nvSpPr>
      <dsp:spPr>
        <a:xfrm>
          <a:off x="3417213" y="3470113"/>
          <a:ext cx="1476482" cy="984321"/>
        </a:xfrm>
        <a:prstGeom prst="rect">
          <a:avLst/>
        </a:prstGeom>
        <a:noFill/>
        <a:ln>
          <a:noFill/>
        </a:ln>
        <a:effectLst/>
        <a:scene3d>
          <a:camera prst="orthographicFront"/>
          <a:lightRig rig="threePt" dir="t"/>
        </a:scene3d>
        <a:sp3d>
          <a:bevelT prst="convex"/>
        </a:sp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333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000" kern="1200" dirty="0" smtClean="0">
              <a:latin typeface="文鼎俏黑體P" panose="020B0602010101010101" pitchFamily="34" charset="-120"/>
              <a:ea typeface="文鼎俏黑體P" panose="020B0602010101010101" pitchFamily="34" charset="-120"/>
            </a:rPr>
            <a:t>刷除蟲卵</a:t>
          </a:r>
          <a:endParaRPr lang="zh-TW" sz="3000" kern="1200" dirty="0">
            <a:latin typeface="文鼎俏黑體P" panose="020B0602010101010101" pitchFamily="34" charset="-120"/>
            <a:ea typeface="文鼎俏黑體P" panose="020B0602010101010101" pitchFamily="34" charset="-120"/>
          </a:endParaRPr>
        </a:p>
      </dsp:txBody>
      <dsp:txXfrm>
        <a:off x="3417213" y="3470113"/>
        <a:ext cx="1476482" cy="984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30405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012785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solidFill>
                  <a:schemeClr val="accent1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滅蚊大作戰</a:t>
            </a:r>
            <a:endParaRPr lang="zh-TW" altLang="en-US" sz="3200" dirty="0">
              <a:solidFill>
                <a:schemeClr val="accent1">
                  <a:lumMod val="75000"/>
                </a:schemeClr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104666" y="2803458"/>
            <a:ext cx="4010297" cy="4010297"/>
          </a:xfrm>
          <a:prstGeom prst="noSmoking">
            <a:avLst>
              <a:gd name="adj" fmla="val 13445"/>
            </a:avLst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597" y="4808606"/>
            <a:ext cx="1789611" cy="148046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139" y="4938310"/>
            <a:ext cx="1789611" cy="148046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371">
            <a:off x="2867592" y="3067958"/>
            <a:ext cx="2515981" cy="208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362039" y="2557897"/>
            <a:ext cx="711688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solidFill>
                  <a:srgbClr val="00206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solidFill>
                  <a:srgbClr val="00206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-</a:t>
            </a:r>
            <a:r>
              <a:rPr lang="zh-TW" altLang="en-US" sz="3000" dirty="0">
                <a:solidFill>
                  <a:srgbClr val="00206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solidFill>
                  <a:srgbClr val="002060"/>
                </a:solidFill>
                <a:latin typeface="書法細圓（注音一）" panose="02010609010101010101" pitchFamily="49" charset="-120"/>
                <a:ea typeface="書法細圓（注音一）" panose="02010609010101010101" pitchFamily="49" charset="-120"/>
              </a:rPr>
              <a:t>！</a:t>
            </a:r>
            <a:endParaRPr lang="zh-TW" altLang="en-US" sz="3000" dirty="0">
              <a:solidFill>
                <a:srgbClr val="002060"/>
              </a:solidFill>
              <a:latin typeface="書法細圓（注音一）" panose="02010609010101010101" pitchFamily="49" charset="-120"/>
              <a:ea typeface="書法細圓（注音一）" panose="02010609010101010101" pitchFamily="49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646540" y="1174207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chemeClr val="accent1">
                    <a:lumMod val="75000"/>
                  </a:schemeClr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消滅病媒蚊</a:t>
            </a:r>
            <a:endParaRPr lang="zh-TW" altLang="en-US" sz="5400" b="1" dirty="0">
              <a:solidFill>
                <a:schemeClr val="accent1">
                  <a:lumMod val="75000"/>
                </a:schemeClr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9900"/>
                </a:solidFill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杜絕孳生源四訣竅</a:t>
            </a:r>
            <a:endParaRPr lang="zh-TW" altLang="en-US" sz="5400" b="1" dirty="0">
              <a:solidFill>
                <a:srgbClr val="FF9900"/>
              </a:solidFill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1861578225"/>
              </p:ext>
            </p:extLst>
          </p:nvPr>
        </p:nvGraphicFramePr>
        <p:xfrm>
          <a:off x="1031966" y="1436914"/>
          <a:ext cx="6613813" cy="4454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084767" y="4728755"/>
            <a:ext cx="3122023" cy="1415244"/>
          </a:xfrm>
          <a:prstGeom prst="rightArrow">
            <a:avLst>
              <a:gd name="adj1" fmla="val 47183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  <a:ln w="57150">
            <a:solidFill>
              <a:schemeClr val="tx2">
                <a:lumMod val="50000"/>
              </a:schemeClr>
            </a:solidFill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衛福部疾管</a:t>
            </a:r>
            <a:r>
              <a:rPr lang="zh-TW" altLang="en-US" sz="3200" dirty="0" smtClean="0">
                <a:solidFill>
                  <a:srgbClr val="7030A0"/>
                </a:solidFill>
                <a:latin typeface="文鼎新潮ＰＯＰ體P" panose="020B0602010101010101" pitchFamily="34" charset="-120"/>
                <a:ea typeface="文鼎新潮ＰＯＰ體P" panose="020B0602010101010101" pitchFamily="34" charset="-120"/>
              </a:rPr>
              <a:t>署</a:t>
            </a:r>
            <a:endParaRPr lang="zh-TW" altLang="en-US" sz="3200" dirty="0">
              <a:solidFill>
                <a:srgbClr val="7030A0"/>
              </a:solidFill>
              <a:latin typeface="文鼎新潮ＰＯＰ體P" panose="020B0602010101010101" pitchFamily="34" charset="-120"/>
              <a:ea typeface="文鼎新潮ＰＯＰ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5" baseType="lpstr">
      <vt:lpstr>文鼎俏黑體P</vt:lpstr>
      <vt:lpstr>文鼎甜妞體P</vt:lpstr>
      <vt:lpstr>文鼎新潮ＰＯＰ體P</vt:lpstr>
      <vt:lpstr>書法家中楷體</vt:lpstr>
      <vt:lpstr>書法細圓（注音一）</vt:lpstr>
      <vt:lpstr>清松手寫體1</vt:lpstr>
      <vt:lpstr>華康海報體 Std W12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2019-10-15T01:22:10Z</dcterms:modified>
</cp:coreProperties>
</file>