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9999FF"/>
    <a:srgbClr val="CC66FF"/>
    <a:srgbClr val="FF6699"/>
    <a:srgbClr val="CCFF99"/>
    <a:srgbClr val="FF33CC"/>
    <a:srgbClr val="3399FF"/>
    <a:srgbClr val="FF9900"/>
    <a:srgbClr val="FF99CC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84FE58-235B-4D27-A8DB-E292D7C67404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7145EA4-4FA2-453C-9AB7-F0CBFAACA541}">
      <dgm:prSet/>
      <dgm:spPr>
        <a:solidFill>
          <a:srgbClr val="FF6699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AE6F6C1-93CC-48DA-8032-3E903362597B}" type="parTrans" cxnId="{641AEE82-CC88-43A5-89CB-468D37857BC2}">
      <dgm:prSet/>
      <dgm:spPr/>
      <dgm:t>
        <a:bodyPr/>
        <a:lstStyle/>
        <a:p>
          <a:endParaRPr lang="zh-TW" altLang="en-US"/>
        </a:p>
      </dgm:t>
    </dgm:pt>
    <dgm:pt modelId="{70C814D7-697E-40A2-8FEA-C4A65B2B9A32}" type="sibTrans" cxnId="{641AEE82-CC88-43A5-89CB-468D37857BC2}">
      <dgm:prSet/>
      <dgm:spPr/>
      <dgm:t>
        <a:bodyPr/>
        <a:lstStyle/>
        <a:p>
          <a:endParaRPr lang="zh-TW" altLang="en-US"/>
        </a:p>
      </dgm:t>
    </dgm:pt>
    <dgm:pt modelId="{A3FF7E39-177D-46C2-B8F4-26FA752BDA59}">
      <dgm:prSet/>
      <dgm:spPr/>
      <dgm:t>
        <a:bodyPr/>
        <a:lstStyle/>
        <a:p>
          <a:pPr rtl="0"/>
          <a:r>
            <a:rPr lang="zh-TW" dirty="0" smtClean="0">
              <a:solidFill>
                <a:srgbClr val="FF6699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solidFill>
              <a:srgbClr val="FF6699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E7DD8B3-1B9B-43A0-8E06-5A4D065BEC19}" type="parTrans" cxnId="{59BAAFBF-871E-472D-A054-5F17D96C2DDC}">
      <dgm:prSet/>
      <dgm:spPr/>
      <dgm:t>
        <a:bodyPr/>
        <a:lstStyle/>
        <a:p>
          <a:endParaRPr lang="zh-TW" altLang="en-US"/>
        </a:p>
      </dgm:t>
    </dgm:pt>
    <dgm:pt modelId="{FDCF8CD7-C76E-4725-848F-9408DDE2F987}" type="sibTrans" cxnId="{59BAAFBF-871E-472D-A054-5F17D96C2DDC}">
      <dgm:prSet/>
      <dgm:spPr/>
      <dgm:t>
        <a:bodyPr/>
        <a:lstStyle/>
        <a:p>
          <a:endParaRPr lang="zh-TW" altLang="en-US"/>
        </a:p>
      </dgm:t>
    </dgm:pt>
    <dgm:pt modelId="{1A13CCF7-957E-44DA-A1B6-DC270FBAA82F}">
      <dgm:prSet/>
      <dgm:spPr>
        <a:solidFill>
          <a:srgbClr val="CC66FF"/>
        </a:solidFill>
      </dgm:spPr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B3E8AB4-474B-47BE-A9AA-45FE80AB57CA}" type="parTrans" cxnId="{8C8AC552-AEAA-4795-AC6D-BC10B4A89DB8}">
      <dgm:prSet/>
      <dgm:spPr/>
      <dgm:t>
        <a:bodyPr/>
        <a:lstStyle/>
        <a:p>
          <a:endParaRPr lang="zh-TW" altLang="en-US"/>
        </a:p>
      </dgm:t>
    </dgm:pt>
    <dgm:pt modelId="{E593C066-EAE1-4ECD-A7AF-6EF7A7D6D908}" type="sibTrans" cxnId="{8C8AC552-AEAA-4795-AC6D-BC10B4A89DB8}">
      <dgm:prSet/>
      <dgm:spPr/>
      <dgm:t>
        <a:bodyPr/>
        <a:lstStyle/>
        <a:p>
          <a:endParaRPr lang="zh-TW" altLang="en-US"/>
        </a:p>
      </dgm:t>
    </dgm:pt>
    <dgm:pt modelId="{9BB85488-729E-4FBD-8168-21A3159EED77}">
      <dgm:prSet/>
      <dgm:spPr/>
      <dgm:t>
        <a:bodyPr/>
        <a:lstStyle/>
        <a:p>
          <a:pPr rtl="0"/>
          <a:r>
            <a:rPr lang="zh-TW" dirty="0" smtClean="0">
              <a:solidFill>
                <a:srgbClr val="CC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solidFill>
              <a:srgbClr val="CC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8D2A60A-1700-4F2B-B8BD-61A5E605E60B}" type="parTrans" cxnId="{1F053D1E-4FB2-4E00-87FC-C3031A9E599D}">
      <dgm:prSet/>
      <dgm:spPr/>
      <dgm:t>
        <a:bodyPr/>
        <a:lstStyle/>
        <a:p>
          <a:endParaRPr lang="zh-TW" altLang="en-US"/>
        </a:p>
      </dgm:t>
    </dgm:pt>
    <dgm:pt modelId="{8C761D42-AA70-48FE-83EC-1FE981A1B70B}" type="sibTrans" cxnId="{1F053D1E-4FB2-4E00-87FC-C3031A9E599D}">
      <dgm:prSet/>
      <dgm:spPr/>
      <dgm:t>
        <a:bodyPr/>
        <a:lstStyle/>
        <a:p>
          <a:endParaRPr lang="zh-TW" altLang="en-US"/>
        </a:p>
      </dgm:t>
    </dgm:pt>
    <dgm:pt modelId="{C79BD23A-2192-4181-B35A-185246477311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E401BA9-96AB-4C89-8661-24659D21E65E}" type="parTrans" cxnId="{13F4F6E6-AB0D-428D-8118-1A729A231DC5}">
      <dgm:prSet/>
      <dgm:spPr/>
      <dgm:t>
        <a:bodyPr/>
        <a:lstStyle/>
        <a:p>
          <a:endParaRPr lang="zh-TW" altLang="en-US"/>
        </a:p>
      </dgm:t>
    </dgm:pt>
    <dgm:pt modelId="{74D2D022-B27C-4328-A049-85A4FE4E9647}" type="sibTrans" cxnId="{13F4F6E6-AB0D-428D-8118-1A729A231DC5}">
      <dgm:prSet/>
      <dgm:spPr/>
      <dgm:t>
        <a:bodyPr/>
        <a:lstStyle/>
        <a:p>
          <a:endParaRPr lang="zh-TW" altLang="en-US"/>
        </a:p>
      </dgm:t>
    </dgm:pt>
    <dgm:pt modelId="{695C8BA9-5C30-4BEB-B267-D2A977A88C22}">
      <dgm:prSet/>
      <dgm:spPr/>
      <dgm:t>
        <a:bodyPr/>
        <a:lstStyle/>
        <a:p>
          <a:pPr rtl="0"/>
          <a:r>
            <a:rPr lang="zh-TW" dirty="0" smtClean="0">
              <a:solidFill>
                <a:srgbClr val="99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solidFill>
              <a:srgbClr val="9999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D116C76-B092-4C58-9CC4-D700BEC42D76}" type="parTrans" cxnId="{715DDC73-AEEA-484E-8CD6-3C768B19479C}">
      <dgm:prSet/>
      <dgm:spPr/>
      <dgm:t>
        <a:bodyPr/>
        <a:lstStyle/>
        <a:p>
          <a:endParaRPr lang="zh-TW" altLang="en-US"/>
        </a:p>
      </dgm:t>
    </dgm:pt>
    <dgm:pt modelId="{00686396-89CE-4FDE-A0C8-DFC6CC52368E}" type="sibTrans" cxnId="{715DDC73-AEEA-484E-8CD6-3C768B19479C}">
      <dgm:prSet/>
      <dgm:spPr/>
      <dgm:t>
        <a:bodyPr/>
        <a:lstStyle/>
        <a:p>
          <a:endParaRPr lang="zh-TW" altLang="en-US"/>
        </a:p>
      </dgm:t>
    </dgm:pt>
    <dgm:pt modelId="{02FBE057-7A20-4147-8778-FD60596C59F7}">
      <dgm:prSet/>
      <dgm:spPr>
        <a:solidFill>
          <a:srgbClr val="92D05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D071823-ACA8-4C1D-8BBD-B4220419CB99}" type="parTrans" cxnId="{D4D73BE2-F292-457C-A5C4-662EDB0DA95D}">
      <dgm:prSet/>
      <dgm:spPr/>
      <dgm:t>
        <a:bodyPr/>
        <a:lstStyle/>
        <a:p>
          <a:endParaRPr lang="zh-TW" altLang="en-US"/>
        </a:p>
      </dgm:t>
    </dgm:pt>
    <dgm:pt modelId="{64E4F614-64CE-48B1-818A-B6A51E2BBCDF}" type="sibTrans" cxnId="{D4D73BE2-F292-457C-A5C4-662EDB0DA95D}">
      <dgm:prSet/>
      <dgm:spPr/>
      <dgm:t>
        <a:bodyPr/>
        <a:lstStyle/>
        <a:p>
          <a:endParaRPr lang="zh-TW" altLang="en-US"/>
        </a:p>
      </dgm:t>
    </dgm:pt>
    <dgm:pt modelId="{B86685D7-6FE7-4D1C-9C2A-CCF02C7A9DBB}">
      <dgm:prSet/>
      <dgm:spPr/>
      <dgm:t>
        <a:bodyPr/>
        <a:lstStyle/>
        <a:p>
          <a:pPr rtl="0"/>
          <a:r>
            <a:rPr lang="zh-TW" dirty="0" smtClean="0">
              <a:solidFill>
                <a:srgbClr val="92D05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solidFill>
              <a:srgbClr val="92D05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0AAC8ED-EDB0-4221-8813-3224B5EF0FB1}" type="parTrans" cxnId="{D5464431-8B72-4979-A1C6-CD0983062980}">
      <dgm:prSet/>
      <dgm:spPr/>
      <dgm:t>
        <a:bodyPr/>
        <a:lstStyle/>
        <a:p>
          <a:endParaRPr lang="zh-TW" altLang="en-US"/>
        </a:p>
      </dgm:t>
    </dgm:pt>
    <dgm:pt modelId="{6E760E4E-5C42-4E5C-9B66-D2000B6B16F9}" type="sibTrans" cxnId="{D5464431-8B72-4979-A1C6-CD0983062980}">
      <dgm:prSet/>
      <dgm:spPr/>
      <dgm:t>
        <a:bodyPr/>
        <a:lstStyle/>
        <a:p>
          <a:endParaRPr lang="zh-TW" altLang="en-US"/>
        </a:p>
      </dgm:t>
    </dgm:pt>
    <dgm:pt modelId="{FBE1C9E7-8CE8-465E-9DD0-EF37065D9F62}" type="pres">
      <dgm:prSet presAssocID="{B484FE58-235B-4D27-A8DB-E292D7C67404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588293E-08D7-4619-AB66-42BCB9D24C08}" type="pres">
      <dgm:prSet presAssocID="{B484FE58-235B-4D27-A8DB-E292D7C67404}" presName="cycle" presStyleCnt="0"/>
      <dgm:spPr/>
    </dgm:pt>
    <dgm:pt modelId="{5E78ED53-ADD5-4C22-A15D-8B626B1B9CF0}" type="pres">
      <dgm:prSet presAssocID="{B484FE58-235B-4D27-A8DB-E292D7C67404}" presName="centerShape" presStyleCnt="0"/>
      <dgm:spPr/>
    </dgm:pt>
    <dgm:pt modelId="{29557776-C743-4268-805C-61B5738096B7}" type="pres">
      <dgm:prSet presAssocID="{B484FE58-235B-4D27-A8DB-E292D7C67404}" presName="connSite" presStyleLbl="node1" presStyleIdx="0" presStyleCnt="5"/>
      <dgm:spPr/>
    </dgm:pt>
    <dgm:pt modelId="{6CC7F2E6-5D4E-4BC1-837F-2A1C6F07BA53}" type="pres">
      <dgm:prSet presAssocID="{B484FE58-235B-4D27-A8DB-E292D7C67404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6963762-DBF2-4683-BC09-B5AD27EC48CA}" type="pres">
      <dgm:prSet presAssocID="{CAE6F6C1-93CC-48DA-8032-3E903362597B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F0271467-8F05-4E6D-9259-CE6F05DAE19B}" type="pres">
      <dgm:prSet presAssocID="{37145EA4-4FA2-453C-9AB7-F0CBFAACA541}" presName="node" presStyleCnt="0"/>
      <dgm:spPr/>
    </dgm:pt>
    <dgm:pt modelId="{59E7980E-074B-4E98-BEF8-4A39633B43F7}" type="pres">
      <dgm:prSet presAssocID="{37145EA4-4FA2-453C-9AB7-F0CBFAACA541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FB85342-2500-496C-8B28-EA0968A35241}" type="pres">
      <dgm:prSet presAssocID="{37145EA4-4FA2-453C-9AB7-F0CBFAACA541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459F49-5E4C-469A-A324-0B63EBAF1ACE}" type="pres">
      <dgm:prSet presAssocID="{FB3E8AB4-474B-47BE-A9AA-45FE80AB57CA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4A0E93FF-D5AE-4999-9A36-015C5309D114}" type="pres">
      <dgm:prSet presAssocID="{1A13CCF7-957E-44DA-A1B6-DC270FBAA82F}" presName="node" presStyleCnt="0"/>
      <dgm:spPr/>
    </dgm:pt>
    <dgm:pt modelId="{6B84A0C5-2195-4444-9F26-4375B3B28A8B}" type="pres">
      <dgm:prSet presAssocID="{1A13CCF7-957E-44DA-A1B6-DC270FBAA82F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36296E-2F71-4EBF-BEC4-2FCD7B5BCDB8}" type="pres">
      <dgm:prSet presAssocID="{1A13CCF7-957E-44DA-A1B6-DC270FBAA82F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AE2EC7-F7E5-4BA0-9D19-B01DBAB6DED1}" type="pres">
      <dgm:prSet presAssocID="{2E401BA9-96AB-4C89-8661-24659D21E65E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BB855D97-6396-4172-B439-79E9DBB47ED4}" type="pres">
      <dgm:prSet presAssocID="{C79BD23A-2192-4181-B35A-185246477311}" presName="node" presStyleCnt="0"/>
      <dgm:spPr/>
    </dgm:pt>
    <dgm:pt modelId="{8FD392BC-F190-42D8-8688-44C9B0E39606}" type="pres">
      <dgm:prSet presAssocID="{C79BD23A-2192-4181-B35A-185246477311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17034C7-6D54-42A7-B19A-3D124A5DBC10}" type="pres">
      <dgm:prSet presAssocID="{C79BD23A-2192-4181-B35A-185246477311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7D78885-E71C-429E-9D31-40B642B50F60}" type="pres">
      <dgm:prSet presAssocID="{1D071823-ACA8-4C1D-8BBD-B4220419CB99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9D293D6-C04F-43EB-AA42-D39648A9A915}" type="pres">
      <dgm:prSet presAssocID="{02FBE057-7A20-4147-8778-FD60596C59F7}" presName="node" presStyleCnt="0"/>
      <dgm:spPr/>
    </dgm:pt>
    <dgm:pt modelId="{F955A913-8D66-46D2-BE1D-3355591DBBE9}" type="pres">
      <dgm:prSet presAssocID="{02FBE057-7A20-4147-8778-FD60596C59F7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DBBAC6-4010-45C4-A211-72AE155C4689}" type="pres">
      <dgm:prSet presAssocID="{02FBE057-7A20-4147-8778-FD60596C59F7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E7066CE-521A-4F47-85EE-5828794865FF}" type="presOf" srcId="{A3FF7E39-177D-46C2-B8F4-26FA752BDA59}" destId="{3FB85342-2500-496C-8B28-EA0968A35241}" srcOrd="0" destOrd="0" presId="urn:microsoft.com/office/officeart/2005/8/layout/radial2"/>
    <dgm:cxn modelId="{59BAAFBF-871E-472D-A054-5F17D96C2DDC}" srcId="{37145EA4-4FA2-453C-9AB7-F0CBFAACA541}" destId="{A3FF7E39-177D-46C2-B8F4-26FA752BDA59}" srcOrd="0" destOrd="0" parTransId="{9E7DD8B3-1B9B-43A0-8E06-5A4D065BEC19}" sibTransId="{FDCF8CD7-C76E-4725-848F-9408DDE2F987}"/>
    <dgm:cxn modelId="{13F4F6E6-AB0D-428D-8118-1A729A231DC5}" srcId="{B484FE58-235B-4D27-A8DB-E292D7C67404}" destId="{C79BD23A-2192-4181-B35A-185246477311}" srcOrd="2" destOrd="0" parTransId="{2E401BA9-96AB-4C89-8661-24659D21E65E}" sibTransId="{74D2D022-B27C-4328-A049-85A4FE4E9647}"/>
    <dgm:cxn modelId="{D4D73BE2-F292-457C-A5C4-662EDB0DA95D}" srcId="{B484FE58-235B-4D27-A8DB-E292D7C67404}" destId="{02FBE057-7A20-4147-8778-FD60596C59F7}" srcOrd="3" destOrd="0" parTransId="{1D071823-ACA8-4C1D-8BBD-B4220419CB99}" sibTransId="{64E4F614-64CE-48B1-818A-B6A51E2BBCDF}"/>
    <dgm:cxn modelId="{715DDC73-AEEA-484E-8CD6-3C768B19479C}" srcId="{C79BD23A-2192-4181-B35A-185246477311}" destId="{695C8BA9-5C30-4BEB-B267-D2A977A88C22}" srcOrd="0" destOrd="0" parTransId="{9D116C76-B092-4C58-9CC4-D700BEC42D76}" sibTransId="{00686396-89CE-4FDE-A0C8-DFC6CC52368E}"/>
    <dgm:cxn modelId="{242A11CA-BB76-4122-BD6F-5DB8B16BFB5C}" type="presOf" srcId="{9BB85488-729E-4FBD-8168-21A3159EED77}" destId="{9536296E-2F71-4EBF-BEC4-2FCD7B5BCDB8}" srcOrd="0" destOrd="0" presId="urn:microsoft.com/office/officeart/2005/8/layout/radial2"/>
    <dgm:cxn modelId="{253835EC-2945-4919-B218-A0FD24AC069F}" type="presOf" srcId="{695C8BA9-5C30-4BEB-B267-D2A977A88C22}" destId="{117034C7-6D54-42A7-B19A-3D124A5DBC10}" srcOrd="0" destOrd="0" presId="urn:microsoft.com/office/officeart/2005/8/layout/radial2"/>
    <dgm:cxn modelId="{A2C119CE-915F-4AD1-A18F-B839F89F13D8}" type="presOf" srcId="{02FBE057-7A20-4147-8778-FD60596C59F7}" destId="{F955A913-8D66-46D2-BE1D-3355591DBBE9}" srcOrd="0" destOrd="0" presId="urn:microsoft.com/office/officeart/2005/8/layout/radial2"/>
    <dgm:cxn modelId="{3B095671-A68C-4830-9F9B-1C40C2355EC6}" type="presOf" srcId="{1D071823-ACA8-4C1D-8BBD-B4220419CB99}" destId="{07D78885-E71C-429E-9D31-40B642B50F60}" srcOrd="0" destOrd="0" presId="urn:microsoft.com/office/officeart/2005/8/layout/radial2"/>
    <dgm:cxn modelId="{8C8AC552-AEAA-4795-AC6D-BC10B4A89DB8}" srcId="{B484FE58-235B-4D27-A8DB-E292D7C67404}" destId="{1A13CCF7-957E-44DA-A1B6-DC270FBAA82F}" srcOrd="1" destOrd="0" parTransId="{FB3E8AB4-474B-47BE-A9AA-45FE80AB57CA}" sibTransId="{E593C066-EAE1-4ECD-A7AF-6EF7A7D6D908}"/>
    <dgm:cxn modelId="{1F053D1E-4FB2-4E00-87FC-C3031A9E599D}" srcId="{1A13CCF7-957E-44DA-A1B6-DC270FBAA82F}" destId="{9BB85488-729E-4FBD-8168-21A3159EED77}" srcOrd="0" destOrd="0" parTransId="{68D2A60A-1700-4F2B-B8BD-61A5E605E60B}" sibTransId="{8C761D42-AA70-48FE-83EC-1FE981A1B70B}"/>
    <dgm:cxn modelId="{DF878B55-3212-4FF4-9748-FC3B92393E16}" type="presOf" srcId="{CAE6F6C1-93CC-48DA-8032-3E903362597B}" destId="{36963762-DBF2-4683-BC09-B5AD27EC48CA}" srcOrd="0" destOrd="0" presId="urn:microsoft.com/office/officeart/2005/8/layout/radial2"/>
    <dgm:cxn modelId="{7D6C7C43-F455-4D04-9326-A00AF64CC818}" type="presOf" srcId="{37145EA4-4FA2-453C-9AB7-F0CBFAACA541}" destId="{59E7980E-074B-4E98-BEF8-4A39633B43F7}" srcOrd="0" destOrd="0" presId="urn:microsoft.com/office/officeart/2005/8/layout/radial2"/>
    <dgm:cxn modelId="{BC3937D0-6D18-40EF-B186-F340AF0D6EAD}" type="presOf" srcId="{C79BD23A-2192-4181-B35A-185246477311}" destId="{8FD392BC-F190-42D8-8688-44C9B0E39606}" srcOrd="0" destOrd="0" presId="urn:microsoft.com/office/officeart/2005/8/layout/radial2"/>
    <dgm:cxn modelId="{A1CDCE87-2F00-4CA2-BD5C-84F212044B87}" type="presOf" srcId="{1A13CCF7-957E-44DA-A1B6-DC270FBAA82F}" destId="{6B84A0C5-2195-4444-9F26-4375B3B28A8B}" srcOrd="0" destOrd="0" presId="urn:microsoft.com/office/officeart/2005/8/layout/radial2"/>
    <dgm:cxn modelId="{492CA92D-4284-4250-85F3-5C4382E878E7}" type="presOf" srcId="{2E401BA9-96AB-4C89-8661-24659D21E65E}" destId="{19AE2EC7-F7E5-4BA0-9D19-B01DBAB6DED1}" srcOrd="0" destOrd="0" presId="urn:microsoft.com/office/officeart/2005/8/layout/radial2"/>
    <dgm:cxn modelId="{641AEE82-CC88-43A5-89CB-468D37857BC2}" srcId="{B484FE58-235B-4D27-A8DB-E292D7C67404}" destId="{37145EA4-4FA2-453C-9AB7-F0CBFAACA541}" srcOrd="0" destOrd="0" parTransId="{CAE6F6C1-93CC-48DA-8032-3E903362597B}" sibTransId="{70C814D7-697E-40A2-8FEA-C4A65B2B9A32}"/>
    <dgm:cxn modelId="{1268E9BA-E5EE-4A76-8389-ACB5ABD7DCDF}" type="presOf" srcId="{B484FE58-235B-4D27-A8DB-E292D7C67404}" destId="{FBE1C9E7-8CE8-465E-9DD0-EF37065D9F62}" srcOrd="0" destOrd="0" presId="urn:microsoft.com/office/officeart/2005/8/layout/radial2"/>
    <dgm:cxn modelId="{D5464431-8B72-4979-A1C6-CD0983062980}" srcId="{02FBE057-7A20-4147-8778-FD60596C59F7}" destId="{B86685D7-6FE7-4D1C-9C2A-CCF02C7A9DBB}" srcOrd="0" destOrd="0" parTransId="{70AAC8ED-EDB0-4221-8813-3224B5EF0FB1}" sibTransId="{6E760E4E-5C42-4E5C-9B66-D2000B6B16F9}"/>
    <dgm:cxn modelId="{9E6B5EA1-EFC4-4B51-951D-E2AA4E20ADF3}" type="presOf" srcId="{B86685D7-6FE7-4D1C-9C2A-CCF02C7A9DBB}" destId="{6EDBBAC6-4010-45C4-A211-72AE155C4689}" srcOrd="0" destOrd="0" presId="urn:microsoft.com/office/officeart/2005/8/layout/radial2"/>
    <dgm:cxn modelId="{4EBF6A46-C4FD-4A24-9B74-A1B45296C55C}" type="presOf" srcId="{FB3E8AB4-474B-47BE-A9AA-45FE80AB57CA}" destId="{E6459F49-5E4C-469A-A324-0B63EBAF1ACE}" srcOrd="0" destOrd="0" presId="urn:microsoft.com/office/officeart/2005/8/layout/radial2"/>
    <dgm:cxn modelId="{9D86C91B-CED8-4F54-A2BD-9020B03EEA21}" type="presParOf" srcId="{FBE1C9E7-8CE8-465E-9DD0-EF37065D9F62}" destId="{E588293E-08D7-4619-AB66-42BCB9D24C08}" srcOrd="0" destOrd="0" presId="urn:microsoft.com/office/officeart/2005/8/layout/radial2"/>
    <dgm:cxn modelId="{DC150397-DE2C-44E7-A8F2-E37D8A15C97C}" type="presParOf" srcId="{E588293E-08D7-4619-AB66-42BCB9D24C08}" destId="{5E78ED53-ADD5-4C22-A15D-8B626B1B9CF0}" srcOrd="0" destOrd="0" presId="urn:microsoft.com/office/officeart/2005/8/layout/radial2"/>
    <dgm:cxn modelId="{898D5AB4-38E9-469C-823E-F636E4E9B874}" type="presParOf" srcId="{5E78ED53-ADD5-4C22-A15D-8B626B1B9CF0}" destId="{29557776-C743-4268-805C-61B5738096B7}" srcOrd="0" destOrd="0" presId="urn:microsoft.com/office/officeart/2005/8/layout/radial2"/>
    <dgm:cxn modelId="{6D5105BD-1161-4591-AC33-EB12DDAA6279}" type="presParOf" srcId="{5E78ED53-ADD5-4C22-A15D-8B626B1B9CF0}" destId="{6CC7F2E6-5D4E-4BC1-837F-2A1C6F07BA53}" srcOrd="1" destOrd="0" presId="urn:microsoft.com/office/officeart/2005/8/layout/radial2"/>
    <dgm:cxn modelId="{D1F38A57-789A-4C8C-B4EF-C86118B73C40}" type="presParOf" srcId="{E588293E-08D7-4619-AB66-42BCB9D24C08}" destId="{36963762-DBF2-4683-BC09-B5AD27EC48CA}" srcOrd="1" destOrd="0" presId="urn:microsoft.com/office/officeart/2005/8/layout/radial2"/>
    <dgm:cxn modelId="{B41E5429-D02E-4F92-A68E-2BF470B113D4}" type="presParOf" srcId="{E588293E-08D7-4619-AB66-42BCB9D24C08}" destId="{F0271467-8F05-4E6D-9259-CE6F05DAE19B}" srcOrd="2" destOrd="0" presId="urn:microsoft.com/office/officeart/2005/8/layout/radial2"/>
    <dgm:cxn modelId="{887C31C6-516A-471B-B746-EB6FD4246341}" type="presParOf" srcId="{F0271467-8F05-4E6D-9259-CE6F05DAE19B}" destId="{59E7980E-074B-4E98-BEF8-4A39633B43F7}" srcOrd="0" destOrd="0" presId="urn:microsoft.com/office/officeart/2005/8/layout/radial2"/>
    <dgm:cxn modelId="{A978BCCE-4AD3-40D5-B670-FE4D17C3216A}" type="presParOf" srcId="{F0271467-8F05-4E6D-9259-CE6F05DAE19B}" destId="{3FB85342-2500-496C-8B28-EA0968A35241}" srcOrd="1" destOrd="0" presId="urn:microsoft.com/office/officeart/2005/8/layout/radial2"/>
    <dgm:cxn modelId="{07A27C8B-245C-4906-9056-E5448EC151A0}" type="presParOf" srcId="{E588293E-08D7-4619-AB66-42BCB9D24C08}" destId="{E6459F49-5E4C-469A-A324-0B63EBAF1ACE}" srcOrd="3" destOrd="0" presId="urn:microsoft.com/office/officeart/2005/8/layout/radial2"/>
    <dgm:cxn modelId="{F00FB02E-50E5-44F6-A831-4E205A8C35C5}" type="presParOf" srcId="{E588293E-08D7-4619-AB66-42BCB9D24C08}" destId="{4A0E93FF-D5AE-4999-9A36-015C5309D114}" srcOrd="4" destOrd="0" presId="urn:microsoft.com/office/officeart/2005/8/layout/radial2"/>
    <dgm:cxn modelId="{15524FC5-3CD1-4FBF-86B3-8403B43631BE}" type="presParOf" srcId="{4A0E93FF-D5AE-4999-9A36-015C5309D114}" destId="{6B84A0C5-2195-4444-9F26-4375B3B28A8B}" srcOrd="0" destOrd="0" presId="urn:microsoft.com/office/officeart/2005/8/layout/radial2"/>
    <dgm:cxn modelId="{CC9A1A14-89E9-436B-89E5-EEF181074055}" type="presParOf" srcId="{4A0E93FF-D5AE-4999-9A36-015C5309D114}" destId="{9536296E-2F71-4EBF-BEC4-2FCD7B5BCDB8}" srcOrd="1" destOrd="0" presId="urn:microsoft.com/office/officeart/2005/8/layout/radial2"/>
    <dgm:cxn modelId="{06F71808-2AB0-4547-BB58-2E774CFA823F}" type="presParOf" srcId="{E588293E-08D7-4619-AB66-42BCB9D24C08}" destId="{19AE2EC7-F7E5-4BA0-9D19-B01DBAB6DED1}" srcOrd="5" destOrd="0" presId="urn:microsoft.com/office/officeart/2005/8/layout/radial2"/>
    <dgm:cxn modelId="{733E74CD-2020-4D16-8029-0410FAF6FCDC}" type="presParOf" srcId="{E588293E-08D7-4619-AB66-42BCB9D24C08}" destId="{BB855D97-6396-4172-B439-79E9DBB47ED4}" srcOrd="6" destOrd="0" presId="urn:microsoft.com/office/officeart/2005/8/layout/radial2"/>
    <dgm:cxn modelId="{7C222A3D-F871-4862-BBE6-5852C3C98035}" type="presParOf" srcId="{BB855D97-6396-4172-B439-79E9DBB47ED4}" destId="{8FD392BC-F190-42D8-8688-44C9B0E39606}" srcOrd="0" destOrd="0" presId="urn:microsoft.com/office/officeart/2005/8/layout/radial2"/>
    <dgm:cxn modelId="{BAB33D54-2766-4EE7-9D73-622BF4FF1643}" type="presParOf" srcId="{BB855D97-6396-4172-B439-79E9DBB47ED4}" destId="{117034C7-6D54-42A7-B19A-3D124A5DBC10}" srcOrd="1" destOrd="0" presId="urn:microsoft.com/office/officeart/2005/8/layout/radial2"/>
    <dgm:cxn modelId="{E64A3CC8-7065-4481-9204-CFD0D8D64DAA}" type="presParOf" srcId="{E588293E-08D7-4619-AB66-42BCB9D24C08}" destId="{07D78885-E71C-429E-9D31-40B642B50F60}" srcOrd="7" destOrd="0" presId="urn:microsoft.com/office/officeart/2005/8/layout/radial2"/>
    <dgm:cxn modelId="{A8E17F36-F7C4-4140-B59A-36A826D7A837}" type="presParOf" srcId="{E588293E-08D7-4619-AB66-42BCB9D24C08}" destId="{D9D293D6-C04F-43EB-AA42-D39648A9A915}" srcOrd="8" destOrd="0" presId="urn:microsoft.com/office/officeart/2005/8/layout/radial2"/>
    <dgm:cxn modelId="{824D434C-4310-4130-87C1-A7EF9D185307}" type="presParOf" srcId="{D9D293D6-C04F-43EB-AA42-D39648A9A915}" destId="{F955A913-8D66-46D2-BE1D-3355591DBBE9}" srcOrd="0" destOrd="0" presId="urn:microsoft.com/office/officeart/2005/8/layout/radial2"/>
    <dgm:cxn modelId="{2A02C139-8A15-49BC-9190-60C111DA0970}" type="presParOf" srcId="{D9D293D6-C04F-43EB-AA42-D39648A9A915}" destId="{6EDBBAC6-4010-45C4-A211-72AE155C468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D78885-E71C-429E-9D31-40B642B50F60}">
      <dsp:nvSpPr>
        <dsp:cNvPr id="0" name=""/>
        <dsp:cNvSpPr/>
      </dsp:nvSpPr>
      <dsp:spPr>
        <a:xfrm rot="3683663">
          <a:off x="2300191" y="3005319"/>
          <a:ext cx="790332" cy="39682"/>
        </a:xfrm>
        <a:custGeom>
          <a:avLst/>
          <a:gdLst/>
          <a:ahLst/>
          <a:cxnLst/>
          <a:rect l="0" t="0" r="0" b="0"/>
          <a:pathLst>
            <a:path>
              <a:moveTo>
                <a:pt x="0" y="19841"/>
              </a:moveTo>
              <a:lnTo>
                <a:pt x="790332" y="198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AE2EC7-F7E5-4BA0-9D19-B01DBAB6DED1}">
      <dsp:nvSpPr>
        <dsp:cNvPr id="0" name=""/>
        <dsp:cNvSpPr/>
      </dsp:nvSpPr>
      <dsp:spPr>
        <a:xfrm rot="1312886">
          <a:off x="2735436" y="2435023"/>
          <a:ext cx="564202" cy="39682"/>
        </a:xfrm>
        <a:custGeom>
          <a:avLst/>
          <a:gdLst/>
          <a:ahLst/>
          <a:cxnLst/>
          <a:rect l="0" t="0" r="0" b="0"/>
          <a:pathLst>
            <a:path>
              <a:moveTo>
                <a:pt x="0" y="19841"/>
              </a:moveTo>
              <a:lnTo>
                <a:pt x="564202" y="198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459F49-5E4C-469A-A324-0B63EBAF1ACE}">
      <dsp:nvSpPr>
        <dsp:cNvPr id="0" name=""/>
        <dsp:cNvSpPr/>
      </dsp:nvSpPr>
      <dsp:spPr>
        <a:xfrm rot="20287114">
          <a:off x="2735436" y="1783784"/>
          <a:ext cx="564202" cy="39682"/>
        </a:xfrm>
        <a:custGeom>
          <a:avLst/>
          <a:gdLst/>
          <a:ahLst/>
          <a:cxnLst/>
          <a:rect l="0" t="0" r="0" b="0"/>
          <a:pathLst>
            <a:path>
              <a:moveTo>
                <a:pt x="0" y="19841"/>
              </a:moveTo>
              <a:lnTo>
                <a:pt x="564202" y="198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963762-DBF2-4683-BC09-B5AD27EC48CA}">
      <dsp:nvSpPr>
        <dsp:cNvPr id="0" name=""/>
        <dsp:cNvSpPr/>
      </dsp:nvSpPr>
      <dsp:spPr>
        <a:xfrm rot="17916337">
          <a:off x="2300191" y="1213488"/>
          <a:ext cx="790332" cy="39682"/>
        </a:xfrm>
        <a:custGeom>
          <a:avLst/>
          <a:gdLst/>
          <a:ahLst/>
          <a:cxnLst/>
          <a:rect l="0" t="0" r="0" b="0"/>
          <a:pathLst>
            <a:path>
              <a:moveTo>
                <a:pt x="0" y="19841"/>
              </a:moveTo>
              <a:lnTo>
                <a:pt x="790332" y="198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C7F2E6-5D4E-4BC1-837F-2A1C6F07BA53}">
      <dsp:nvSpPr>
        <dsp:cNvPr id="0" name=""/>
        <dsp:cNvSpPr/>
      </dsp:nvSpPr>
      <dsp:spPr>
        <a:xfrm>
          <a:off x="1422510" y="1344981"/>
          <a:ext cx="1568528" cy="156852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E7980E-074B-4E98-BEF8-4A39633B43F7}">
      <dsp:nvSpPr>
        <dsp:cNvPr id="0" name=""/>
        <dsp:cNvSpPr/>
      </dsp:nvSpPr>
      <dsp:spPr>
        <a:xfrm>
          <a:off x="2639289" y="2720"/>
          <a:ext cx="941116" cy="941116"/>
        </a:xfrm>
        <a:prstGeom prst="ellipse">
          <a:avLst/>
        </a:prstGeom>
        <a:solidFill>
          <a:srgbClr val="FF66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777112" y="140543"/>
        <a:ext cx="665470" cy="665470"/>
      </dsp:txXfrm>
    </dsp:sp>
    <dsp:sp modelId="{3FB85342-2500-496C-8B28-EA0968A35241}">
      <dsp:nvSpPr>
        <dsp:cNvPr id="0" name=""/>
        <dsp:cNvSpPr/>
      </dsp:nvSpPr>
      <dsp:spPr>
        <a:xfrm>
          <a:off x="3674518" y="2720"/>
          <a:ext cx="1411675" cy="9411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solidFill>
                <a:srgbClr val="FF6699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800" kern="1200" dirty="0">
            <a:solidFill>
              <a:srgbClr val="FF6699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74518" y="2720"/>
        <a:ext cx="1411675" cy="941116"/>
      </dsp:txXfrm>
    </dsp:sp>
    <dsp:sp modelId="{6B84A0C5-2195-4444-9F26-4375B3B28A8B}">
      <dsp:nvSpPr>
        <dsp:cNvPr id="0" name=""/>
        <dsp:cNvSpPr/>
      </dsp:nvSpPr>
      <dsp:spPr>
        <a:xfrm>
          <a:off x="3245415" y="1052561"/>
          <a:ext cx="941116" cy="941116"/>
        </a:xfrm>
        <a:prstGeom prst="ellipse">
          <a:avLst/>
        </a:prstGeom>
        <a:solidFill>
          <a:srgbClr val="CC66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700" kern="120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383238" y="1190384"/>
        <a:ext cx="665470" cy="665470"/>
      </dsp:txXfrm>
    </dsp:sp>
    <dsp:sp modelId="{9536296E-2F71-4EBF-BEC4-2FCD7B5BCDB8}">
      <dsp:nvSpPr>
        <dsp:cNvPr id="0" name=""/>
        <dsp:cNvSpPr/>
      </dsp:nvSpPr>
      <dsp:spPr>
        <a:xfrm>
          <a:off x="4280643" y="1052561"/>
          <a:ext cx="1411675" cy="9411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solidFill>
                <a:srgbClr val="CC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800" kern="1200" dirty="0">
            <a:solidFill>
              <a:srgbClr val="CC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80643" y="1052561"/>
        <a:ext cx="1411675" cy="941116"/>
      </dsp:txXfrm>
    </dsp:sp>
    <dsp:sp modelId="{8FD392BC-F190-42D8-8688-44C9B0E39606}">
      <dsp:nvSpPr>
        <dsp:cNvPr id="0" name=""/>
        <dsp:cNvSpPr/>
      </dsp:nvSpPr>
      <dsp:spPr>
        <a:xfrm>
          <a:off x="3245415" y="2264812"/>
          <a:ext cx="941116" cy="941116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383238" y="2402635"/>
        <a:ext cx="665470" cy="665470"/>
      </dsp:txXfrm>
    </dsp:sp>
    <dsp:sp modelId="{117034C7-6D54-42A7-B19A-3D124A5DBC10}">
      <dsp:nvSpPr>
        <dsp:cNvPr id="0" name=""/>
        <dsp:cNvSpPr/>
      </dsp:nvSpPr>
      <dsp:spPr>
        <a:xfrm>
          <a:off x="4280643" y="2264812"/>
          <a:ext cx="1411675" cy="9411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solidFill>
                <a:srgbClr val="99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800" kern="1200" dirty="0">
            <a:solidFill>
              <a:srgbClr val="9999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80643" y="2264812"/>
        <a:ext cx="1411675" cy="941116"/>
      </dsp:txXfrm>
    </dsp:sp>
    <dsp:sp modelId="{F955A913-8D66-46D2-BE1D-3355591DBBE9}">
      <dsp:nvSpPr>
        <dsp:cNvPr id="0" name=""/>
        <dsp:cNvSpPr/>
      </dsp:nvSpPr>
      <dsp:spPr>
        <a:xfrm>
          <a:off x="2639289" y="3314653"/>
          <a:ext cx="941116" cy="941116"/>
        </a:xfrm>
        <a:prstGeom prst="ellipse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777112" y="3452476"/>
        <a:ext cx="665470" cy="665470"/>
      </dsp:txXfrm>
    </dsp:sp>
    <dsp:sp modelId="{6EDBBAC6-4010-45C4-A211-72AE155C4689}">
      <dsp:nvSpPr>
        <dsp:cNvPr id="0" name=""/>
        <dsp:cNvSpPr/>
      </dsp:nvSpPr>
      <dsp:spPr>
        <a:xfrm>
          <a:off x="3674518" y="3314653"/>
          <a:ext cx="1411675" cy="9411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solidFill>
                <a:srgbClr val="92D05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800" kern="1200" dirty="0">
            <a:solidFill>
              <a:srgbClr val="92D05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74518" y="3314653"/>
        <a:ext cx="1411675" cy="9411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216913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468880" y="2955444"/>
            <a:ext cx="3646083" cy="3646083"/>
          </a:xfrm>
          <a:prstGeom prst="noSmoking">
            <a:avLst>
              <a:gd name="adj" fmla="val 1110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724" b="97925" l="4506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082" y="3534315"/>
            <a:ext cx="2409141" cy="199297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724" b="97925" l="4506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751" y="3192138"/>
            <a:ext cx="1751295" cy="144876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724" b="97925" l="4506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2408" y="4794659"/>
            <a:ext cx="1771226" cy="1465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285552102"/>
              </p:ext>
            </p:extLst>
          </p:nvPr>
        </p:nvGraphicFramePr>
        <p:xfrm>
          <a:off x="670633" y="1502229"/>
          <a:ext cx="7114830" cy="4258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5773783" y="5238205"/>
            <a:ext cx="2599508" cy="1188719"/>
          </a:xfrm>
          <a:prstGeom prst="rightArrow">
            <a:avLst/>
          </a:prstGeom>
          <a:solidFill>
            <a:srgbClr val="FF0066"/>
          </a:solidFill>
          <a:ln w="28575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652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2019-10-16T01:25:57Z</dcterms:modified>
</cp:coreProperties>
</file>