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FF"/>
    <a:srgbClr val="F33DDD"/>
    <a:srgbClr val="DCEC44"/>
    <a:srgbClr val="D35D60"/>
    <a:srgbClr val="ED438C"/>
    <a:srgbClr val="F23E7E"/>
    <a:srgbClr val="E848A3"/>
    <a:srgbClr val="FA36B4"/>
    <a:srgbClr val="E939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B1AC7E-62BC-48AB-BD3A-29306AFA051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6739079-21A7-4644-BE9E-4F604DFE6D11}">
      <dgm:prSet/>
      <dgm:spPr>
        <a:solidFill>
          <a:srgbClr val="E939F7"/>
        </a:solidFill>
      </dgm:spPr>
      <dgm:t>
        <a:bodyPr/>
        <a:lstStyle/>
        <a:p>
          <a:pPr rtl="0"/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巡</a:t>
          </a:r>
          <a:endParaRPr lang="zh-TW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9AB673B7-DACE-42AB-9CD1-66FA347D0F0B}" type="parTrans" cxnId="{A7037991-3E52-45F3-92D5-4E7A3A611FCC}">
      <dgm:prSet/>
      <dgm:spPr/>
      <dgm:t>
        <a:bodyPr/>
        <a:lstStyle/>
        <a:p>
          <a:endParaRPr lang="zh-TW" altLang="en-US"/>
        </a:p>
      </dgm:t>
    </dgm:pt>
    <dgm:pt modelId="{FF28453A-D0CD-4611-8A42-8A0071013D1B}" type="sibTrans" cxnId="{A7037991-3E52-45F3-92D5-4E7A3A611FCC}">
      <dgm:prSet/>
      <dgm:spPr/>
      <dgm:t>
        <a:bodyPr/>
        <a:lstStyle/>
        <a:p>
          <a:endParaRPr lang="zh-TW" altLang="en-US"/>
        </a:p>
      </dgm:t>
    </dgm:pt>
    <dgm:pt modelId="{820470AE-960B-4F28-854E-9E88416A163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3D954FA-E70E-4427-AED9-E9C6C9F20617}" type="parTrans" cxnId="{0B45D014-C2AF-4BFB-B9D0-3573EC855800}">
      <dgm:prSet/>
      <dgm:spPr/>
      <dgm:t>
        <a:bodyPr/>
        <a:lstStyle/>
        <a:p>
          <a:endParaRPr lang="zh-TW" altLang="en-US"/>
        </a:p>
      </dgm:t>
    </dgm:pt>
    <dgm:pt modelId="{70C8562E-6D12-4DD8-9792-1C3B5B31C2D2}" type="sibTrans" cxnId="{0B45D014-C2AF-4BFB-B9D0-3573EC855800}">
      <dgm:prSet/>
      <dgm:spPr/>
      <dgm:t>
        <a:bodyPr/>
        <a:lstStyle/>
        <a:p>
          <a:endParaRPr lang="zh-TW" altLang="en-US"/>
        </a:p>
      </dgm:t>
    </dgm:pt>
    <dgm:pt modelId="{917151D9-26CA-4FE2-BA7B-397D71118ADE}">
      <dgm:prSet/>
      <dgm:spPr>
        <a:solidFill>
          <a:srgbClr val="FA36B4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5595C52-0762-4C55-AD54-197BF28B70FB}" type="parTrans" cxnId="{D3B59456-27B2-437F-98AC-0F0397AFBB09}">
      <dgm:prSet/>
      <dgm:spPr/>
      <dgm:t>
        <a:bodyPr/>
        <a:lstStyle/>
        <a:p>
          <a:endParaRPr lang="zh-TW" altLang="en-US"/>
        </a:p>
      </dgm:t>
    </dgm:pt>
    <dgm:pt modelId="{CB11BD7A-A385-470E-BE80-6A835B0DF2CA}" type="sibTrans" cxnId="{D3B59456-27B2-437F-98AC-0F0397AFBB09}">
      <dgm:prSet/>
      <dgm:spPr/>
      <dgm:t>
        <a:bodyPr/>
        <a:lstStyle/>
        <a:p>
          <a:endParaRPr lang="zh-TW" altLang="en-US"/>
        </a:p>
      </dgm:t>
    </dgm:pt>
    <dgm:pt modelId="{B3D33509-E4B0-4682-A70E-4D17EFB4793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3444A8E-938C-46EC-948E-DBF8102A9D68}" type="parTrans" cxnId="{1C6B2491-172F-4DCE-B9C4-BFADA023C7DA}">
      <dgm:prSet/>
      <dgm:spPr/>
      <dgm:t>
        <a:bodyPr/>
        <a:lstStyle/>
        <a:p>
          <a:endParaRPr lang="zh-TW" altLang="en-US"/>
        </a:p>
      </dgm:t>
    </dgm:pt>
    <dgm:pt modelId="{0F77A510-B1FE-493A-A288-E3E2A1B9447B}" type="sibTrans" cxnId="{1C6B2491-172F-4DCE-B9C4-BFADA023C7DA}">
      <dgm:prSet/>
      <dgm:spPr/>
      <dgm:t>
        <a:bodyPr/>
        <a:lstStyle/>
        <a:p>
          <a:endParaRPr lang="zh-TW" altLang="en-US"/>
        </a:p>
      </dgm:t>
    </dgm:pt>
    <dgm:pt modelId="{3CBAC08D-E319-4555-821D-FBE86325E42B}">
      <dgm:prSet/>
      <dgm:spPr>
        <a:solidFill>
          <a:srgbClr val="F23E7E"/>
        </a:solidFill>
      </dgm:spPr>
      <dgm:t>
        <a:bodyPr/>
        <a:lstStyle/>
        <a:p>
          <a:pPr rtl="0"/>
          <a:r>
            <a:rPr lang="zh-TW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清</a:t>
          </a:r>
          <a:endParaRPr lang="zh-TW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F002313B-C3B7-400C-A2EB-6EAB6AC0EA1E}" type="parTrans" cxnId="{3EEE8106-C370-413C-91D0-C7CA473E7803}">
      <dgm:prSet/>
      <dgm:spPr/>
      <dgm:t>
        <a:bodyPr/>
        <a:lstStyle/>
        <a:p>
          <a:endParaRPr lang="zh-TW" altLang="en-US"/>
        </a:p>
      </dgm:t>
    </dgm:pt>
    <dgm:pt modelId="{96630383-28B4-4FE7-AF7D-9D5BFD7340A2}" type="sibTrans" cxnId="{3EEE8106-C370-413C-91D0-C7CA473E7803}">
      <dgm:prSet/>
      <dgm:spPr/>
      <dgm:t>
        <a:bodyPr/>
        <a:lstStyle/>
        <a:p>
          <a:endParaRPr lang="zh-TW" altLang="en-US"/>
        </a:p>
      </dgm:t>
    </dgm:pt>
    <dgm:pt modelId="{13E4CFF4-1460-45E0-A167-25F1C0A3A750}">
      <dgm:prSet/>
      <dgm:spPr/>
      <dgm:t>
        <a:bodyPr/>
        <a:lstStyle/>
        <a:p>
          <a:pPr rtl="0"/>
          <a:r>
            <a:rPr lang="zh-TW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清潔容器</a:t>
          </a:r>
          <a:endParaRPr lang="zh-TW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954A5516-F59E-472B-8328-D120F326F761}" type="parTrans" cxnId="{D6962C74-F5BC-4988-9AB4-B35A1A3928B2}">
      <dgm:prSet/>
      <dgm:spPr/>
      <dgm:t>
        <a:bodyPr/>
        <a:lstStyle/>
        <a:p>
          <a:endParaRPr lang="zh-TW" altLang="en-US"/>
        </a:p>
      </dgm:t>
    </dgm:pt>
    <dgm:pt modelId="{DC21CA0E-9BA2-464C-B627-88EF0C4543AD}" type="sibTrans" cxnId="{D6962C74-F5BC-4988-9AB4-B35A1A3928B2}">
      <dgm:prSet/>
      <dgm:spPr/>
      <dgm:t>
        <a:bodyPr/>
        <a:lstStyle/>
        <a:p>
          <a:endParaRPr lang="zh-TW" altLang="en-US"/>
        </a:p>
      </dgm:t>
    </dgm:pt>
    <dgm:pt modelId="{CF45F806-4C11-4F90-93CD-9199E6E2F321}">
      <dgm:prSet/>
      <dgm:spPr>
        <a:solidFill>
          <a:srgbClr val="D35D60"/>
        </a:solidFill>
      </dgm:spPr>
      <dgm:t>
        <a:bodyPr/>
        <a:lstStyle/>
        <a:p>
          <a:pPr rtl="0"/>
          <a:r>
            <a:rPr lang="zh-TW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刷</a:t>
          </a:r>
          <a:endParaRPr lang="zh-TW" dirty="0">
            <a:latin typeface="文鼎特圓" panose="020B0609010101010101" pitchFamily="49" charset="-120"/>
            <a:ea typeface="文鼎特圓" panose="020B0609010101010101" pitchFamily="49" charset="-120"/>
          </a:endParaRPr>
        </a:p>
      </dgm:t>
    </dgm:pt>
    <dgm:pt modelId="{2F835242-3533-444F-9EEE-4F7CB830B478}" type="parTrans" cxnId="{08AF146A-9BF0-4B02-8BB0-532FD2D509C0}">
      <dgm:prSet/>
      <dgm:spPr/>
      <dgm:t>
        <a:bodyPr/>
        <a:lstStyle/>
        <a:p>
          <a:endParaRPr lang="zh-TW" altLang="en-US"/>
        </a:p>
      </dgm:t>
    </dgm:pt>
    <dgm:pt modelId="{1B105750-8D2D-4F6C-8131-9F086D172A5C}" type="sibTrans" cxnId="{08AF146A-9BF0-4B02-8BB0-532FD2D509C0}">
      <dgm:prSet/>
      <dgm:spPr/>
      <dgm:t>
        <a:bodyPr/>
        <a:lstStyle/>
        <a:p>
          <a:endParaRPr lang="zh-TW" altLang="en-US"/>
        </a:p>
      </dgm:t>
    </dgm:pt>
    <dgm:pt modelId="{A5D9A524-016D-4A7E-AD33-1195477DF112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0FD04D1-5607-4857-B6B6-F8F25684B748}" type="parTrans" cxnId="{E878AC9C-D32C-471C-B96D-D094AD9EE91F}">
      <dgm:prSet/>
      <dgm:spPr/>
      <dgm:t>
        <a:bodyPr/>
        <a:lstStyle/>
        <a:p>
          <a:endParaRPr lang="zh-TW" altLang="en-US"/>
        </a:p>
      </dgm:t>
    </dgm:pt>
    <dgm:pt modelId="{EA4916AA-517F-4BC7-9361-A94E7ECD4AB7}" type="sibTrans" cxnId="{E878AC9C-D32C-471C-B96D-D094AD9EE91F}">
      <dgm:prSet/>
      <dgm:spPr/>
      <dgm:t>
        <a:bodyPr/>
        <a:lstStyle/>
        <a:p>
          <a:endParaRPr lang="zh-TW" altLang="en-US"/>
        </a:p>
      </dgm:t>
    </dgm:pt>
    <dgm:pt modelId="{957F9402-A5EF-422B-8235-994CC14FE0C9}" type="pres">
      <dgm:prSet presAssocID="{54B1AC7E-62BC-48AB-BD3A-29306AFA051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0BDE20F-D5D0-42C0-8645-EAFA97F2B36B}" type="pres">
      <dgm:prSet presAssocID="{54B1AC7E-62BC-48AB-BD3A-29306AFA0511}" presName="cycle" presStyleCnt="0"/>
      <dgm:spPr/>
    </dgm:pt>
    <dgm:pt modelId="{9ACB1061-3852-4464-8CA0-26179CF6DD75}" type="pres">
      <dgm:prSet presAssocID="{54B1AC7E-62BC-48AB-BD3A-29306AFA0511}" presName="centerShape" presStyleCnt="0"/>
      <dgm:spPr/>
    </dgm:pt>
    <dgm:pt modelId="{CEF62EE6-AF04-4D4B-BEE2-0B60D78000C7}" type="pres">
      <dgm:prSet presAssocID="{54B1AC7E-62BC-48AB-BD3A-29306AFA0511}" presName="connSite" presStyleLbl="node1" presStyleIdx="0" presStyleCnt="5"/>
      <dgm:spPr/>
    </dgm:pt>
    <dgm:pt modelId="{3B6083BA-6815-4F39-936C-992A5CA69E48}" type="pres">
      <dgm:prSet presAssocID="{54B1AC7E-62BC-48AB-BD3A-29306AFA0511}" presName="visible" presStyleLbl="node1" presStyleIdx="0" presStyleCnt="5" custScaleX="9447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F3ECA15-E985-4360-86BC-D79169C1CEAA}" type="pres">
      <dgm:prSet presAssocID="{9AB673B7-DACE-42AB-9CD1-66FA347D0F0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3AA45AE-A838-4C96-ACD4-3491E361ACFD}" type="pres">
      <dgm:prSet presAssocID="{76739079-21A7-4644-BE9E-4F604DFE6D11}" presName="node" presStyleCnt="0"/>
      <dgm:spPr/>
    </dgm:pt>
    <dgm:pt modelId="{AAFA78EA-09E1-4DAE-A4B8-8BC29CC6E755}" type="pres">
      <dgm:prSet presAssocID="{76739079-21A7-4644-BE9E-4F604DFE6D1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342C3F-D0A9-4494-8C8E-BA0D0A629872}" type="pres">
      <dgm:prSet presAssocID="{76739079-21A7-4644-BE9E-4F604DFE6D1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54EA79-A2FA-47A6-9781-9521B2D57C4E}" type="pres">
      <dgm:prSet presAssocID="{85595C52-0762-4C55-AD54-197BF28B70F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D49A2AD-7F45-4179-B098-A69E23FF4DFC}" type="pres">
      <dgm:prSet presAssocID="{917151D9-26CA-4FE2-BA7B-397D71118ADE}" presName="node" presStyleCnt="0"/>
      <dgm:spPr/>
    </dgm:pt>
    <dgm:pt modelId="{E3F3E8FD-4A0F-4A13-89B6-BCE30BE43B0B}" type="pres">
      <dgm:prSet presAssocID="{917151D9-26CA-4FE2-BA7B-397D71118ADE}" presName="parentNode" presStyleLbl="node1" presStyleIdx="2" presStyleCnt="5" custLinFactNeighborX="14378" custLinFactNeighborY="1094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8925F8-2BD1-440C-9FBA-273AEE37ED21}" type="pres">
      <dgm:prSet presAssocID="{917151D9-26CA-4FE2-BA7B-397D71118AD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A634CA-47EF-4129-BA28-8446ACC5534C}" type="pres">
      <dgm:prSet presAssocID="{F002313B-C3B7-400C-A2EB-6EAB6AC0EA1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3DBADFE-4C24-4D90-B4A7-3BA5E788454C}" type="pres">
      <dgm:prSet presAssocID="{3CBAC08D-E319-4555-821D-FBE86325E42B}" presName="node" presStyleCnt="0"/>
      <dgm:spPr/>
    </dgm:pt>
    <dgm:pt modelId="{A677F190-EACD-419F-BEF2-E0C2464CBFE5}" type="pres">
      <dgm:prSet presAssocID="{3CBAC08D-E319-4555-821D-FBE86325E42B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283BFD-B593-4B99-9EBF-C27E9C988E7D}" type="pres">
      <dgm:prSet presAssocID="{3CBAC08D-E319-4555-821D-FBE86325E42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4AE4EB-4A6B-469F-88C2-04D73C03F3C5}" type="pres">
      <dgm:prSet presAssocID="{2F835242-3533-444F-9EEE-4F7CB830B478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C68F323-786D-4E42-90E7-E435DF5AB3A3}" type="pres">
      <dgm:prSet presAssocID="{CF45F806-4C11-4F90-93CD-9199E6E2F321}" presName="node" presStyleCnt="0"/>
      <dgm:spPr/>
    </dgm:pt>
    <dgm:pt modelId="{75628115-96E0-491E-96B4-61C8B9EF8AFB}" type="pres">
      <dgm:prSet presAssocID="{CF45F806-4C11-4F90-93CD-9199E6E2F321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A3C242-5C26-428D-80FE-0713655DFDCE}" type="pres">
      <dgm:prSet presAssocID="{CF45F806-4C11-4F90-93CD-9199E6E2F32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F8D99F8-9A08-4B8A-B07C-D33729107FDD}" type="presOf" srcId="{820470AE-960B-4F28-854E-9E88416A163F}" destId="{6C342C3F-D0A9-4494-8C8E-BA0D0A629872}" srcOrd="0" destOrd="0" presId="urn:microsoft.com/office/officeart/2005/8/layout/radial2"/>
    <dgm:cxn modelId="{0B45D014-C2AF-4BFB-B9D0-3573EC855800}" srcId="{76739079-21A7-4644-BE9E-4F604DFE6D11}" destId="{820470AE-960B-4F28-854E-9E88416A163F}" srcOrd="0" destOrd="0" parTransId="{C3D954FA-E70E-4427-AED9-E9C6C9F20617}" sibTransId="{70C8562E-6D12-4DD8-9792-1C3B5B31C2D2}"/>
    <dgm:cxn modelId="{C2826EB9-2D35-4DBB-9E4C-5F0CB21E4CBF}" type="presOf" srcId="{85595C52-0762-4C55-AD54-197BF28B70FB}" destId="{7454EA79-A2FA-47A6-9781-9521B2D57C4E}" srcOrd="0" destOrd="0" presId="urn:microsoft.com/office/officeart/2005/8/layout/radial2"/>
    <dgm:cxn modelId="{006A8293-D784-4825-AB34-4CD2F73EB058}" type="presOf" srcId="{B3D33509-E4B0-4682-A70E-4D17EFB47938}" destId="{A18925F8-2BD1-440C-9FBA-273AEE37ED21}" srcOrd="0" destOrd="0" presId="urn:microsoft.com/office/officeart/2005/8/layout/radial2"/>
    <dgm:cxn modelId="{AC8FD72C-C28B-4FB1-9C4A-136280F88BFD}" type="presOf" srcId="{2F835242-3533-444F-9EEE-4F7CB830B478}" destId="{FC4AE4EB-4A6B-469F-88C2-04D73C03F3C5}" srcOrd="0" destOrd="0" presId="urn:microsoft.com/office/officeart/2005/8/layout/radial2"/>
    <dgm:cxn modelId="{08AF146A-9BF0-4B02-8BB0-532FD2D509C0}" srcId="{54B1AC7E-62BC-48AB-BD3A-29306AFA0511}" destId="{CF45F806-4C11-4F90-93CD-9199E6E2F321}" srcOrd="3" destOrd="0" parTransId="{2F835242-3533-444F-9EEE-4F7CB830B478}" sibTransId="{1B105750-8D2D-4F6C-8131-9F086D172A5C}"/>
    <dgm:cxn modelId="{1C6B2491-172F-4DCE-B9C4-BFADA023C7DA}" srcId="{917151D9-26CA-4FE2-BA7B-397D71118ADE}" destId="{B3D33509-E4B0-4682-A70E-4D17EFB47938}" srcOrd="0" destOrd="0" parTransId="{83444A8E-938C-46EC-948E-DBF8102A9D68}" sibTransId="{0F77A510-B1FE-493A-A288-E3E2A1B9447B}"/>
    <dgm:cxn modelId="{1AE3AEE2-BF9B-4FCB-B6EF-B0318CB5B0D9}" type="presOf" srcId="{13E4CFF4-1460-45E0-A167-25F1C0A3A750}" destId="{59283BFD-B593-4B99-9EBF-C27E9C988E7D}" srcOrd="0" destOrd="0" presId="urn:microsoft.com/office/officeart/2005/8/layout/radial2"/>
    <dgm:cxn modelId="{61EA34DF-B6E0-42E6-BAA2-7AE8376AE761}" type="presOf" srcId="{3CBAC08D-E319-4555-821D-FBE86325E42B}" destId="{A677F190-EACD-419F-BEF2-E0C2464CBFE5}" srcOrd="0" destOrd="0" presId="urn:microsoft.com/office/officeart/2005/8/layout/radial2"/>
    <dgm:cxn modelId="{7ED0A1B0-6CC9-49EF-8169-3ADDF25E67B9}" type="presOf" srcId="{54B1AC7E-62BC-48AB-BD3A-29306AFA0511}" destId="{957F9402-A5EF-422B-8235-994CC14FE0C9}" srcOrd="0" destOrd="0" presId="urn:microsoft.com/office/officeart/2005/8/layout/radial2"/>
    <dgm:cxn modelId="{25EEC56B-9570-4C4D-8763-D8257018351B}" type="presOf" srcId="{A5D9A524-016D-4A7E-AD33-1195477DF112}" destId="{CDA3C242-5C26-428D-80FE-0713655DFDCE}" srcOrd="0" destOrd="0" presId="urn:microsoft.com/office/officeart/2005/8/layout/radial2"/>
    <dgm:cxn modelId="{E878AC9C-D32C-471C-B96D-D094AD9EE91F}" srcId="{CF45F806-4C11-4F90-93CD-9199E6E2F321}" destId="{A5D9A524-016D-4A7E-AD33-1195477DF112}" srcOrd="0" destOrd="0" parTransId="{F0FD04D1-5607-4857-B6B6-F8F25684B748}" sibTransId="{EA4916AA-517F-4BC7-9361-A94E7ECD4AB7}"/>
    <dgm:cxn modelId="{95F2D7D2-39A1-49F4-809A-3303437097B0}" type="presOf" srcId="{76739079-21A7-4644-BE9E-4F604DFE6D11}" destId="{AAFA78EA-09E1-4DAE-A4B8-8BC29CC6E755}" srcOrd="0" destOrd="0" presId="urn:microsoft.com/office/officeart/2005/8/layout/radial2"/>
    <dgm:cxn modelId="{D3B59456-27B2-437F-98AC-0F0397AFBB09}" srcId="{54B1AC7E-62BC-48AB-BD3A-29306AFA0511}" destId="{917151D9-26CA-4FE2-BA7B-397D71118ADE}" srcOrd="1" destOrd="0" parTransId="{85595C52-0762-4C55-AD54-197BF28B70FB}" sibTransId="{CB11BD7A-A385-470E-BE80-6A835B0DF2CA}"/>
    <dgm:cxn modelId="{FC327BF3-8CD7-42C5-B343-6DCF56E6993A}" type="presOf" srcId="{CF45F806-4C11-4F90-93CD-9199E6E2F321}" destId="{75628115-96E0-491E-96B4-61C8B9EF8AFB}" srcOrd="0" destOrd="0" presId="urn:microsoft.com/office/officeart/2005/8/layout/radial2"/>
    <dgm:cxn modelId="{3EEE8106-C370-413C-91D0-C7CA473E7803}" srcId="{54B1AC7E-62BC-48AB-BD3A-29306AFA0511}" destId="{3CBAC08D-E319-4555-821D-FBE86325E42B}" srcOrd="2" destOrd="0" parTransId="{F002313B-C3B7-400C-A2EB-6EAB6AC0EA1E}" sibTransId="{96630383-28B4-4FE7-AF7D-9D5BFD7340A2}"/>
    <dgm:cxn modelId="{22BF30C4-DB93-48CF-AB2C-AA48FF4F9EC7}" type="presOf" srcId="{F002313B-C3B7-400C-A2EB-6EAB6AC0EA1E}" destId="{5EA634CA-47EF-4129-BA28-8446ACC5534C}" srcOrd="0" destOrd="0" presId="urn:microsoft.com/office/officeart/2005/8/layout/radial2"/>
    <dgm:cxn modelId="{D6962C74-F5BC-4988-9AB4-B35A1A3928B2}" srcId="{3CBAC08D-E319-4555-821D-FBE86325E42B}" destId="{13E4CFF4-1460-45E0-A167-25F1C0A3A750}" srcOrd="0" destOrd="0" parTransId="{954A5516-F59E-472B-8328-D120F326F761}" sibTransId="{DC21CA0E-9BA2-464C-B627-88EF0C4543AD}"/>
    <dgm:cxn modelId="{373C23B3-2834-44D7-A1E4-8B3EB777B1B8}" type="presOf" srcId="{917151D9-26CA-4FE2-BA7B-397D71118ADE}" destId="{E3F3E8FD-4A0F-4A13-89B6-BCE30BE43B0B}" srcOrd="0" destOrd="0" presId="urn:microsoft.com/office/officeart/2005/8/layout/radial2"/>
    <dgm:cxn modelId="{A7037991-3E52-45F3-92D5-4E7A3A611FCC}" srcId="{54B1AC7E-62BC-48AB-BD3A-29306AFA0511}" destId="{76739079-21A7-4644-BE9E-4F604DFE6D11}" srcOrd="0" destOrd="0" parTransId="{9AB673B7-DACE-42AB-9CD1-66FA347D0F0B}" sibTransId="{FF28453A-D0CD-4611-8A42-8A0071013D1B}"/>
    <dgm:cxn modelId="{7CE5C8D9-A968-4409-B98E-63280974C6F8}" type="presOf" srcId="{9AB673B7-DACE-42AB-9CD1-66FA347D0F0B}" destId="{6F3ECA15-E985-4360-86BC-D79169C1CEAA}" srcOrd="0" destOrd="0" presId="urn:microsoft.com/office/officeart/2005/8/layout/radial2"/>
    <dgm:cxn modelId="{5C42D524-47C6-461B-8567-A5F5BCDDCFD5}" type="presParOf" srcId="{957F9402-A5EF-422B-8235-994CC14FE0C9}" destId="{C0BDE20F-D5D0-42C0-8645-EAFA97F2B36B}" srcOrd="0" destOrd="0" presId="urn:microsoft.com/office/officeart/2005/8/layout/radial2"/>
    <dgm:cxn modelId="{E31791E7-82C3-4744-A5C2-6EE270CC6024}" type="presParOf" srcId="{C0BDE20F-D5D0-42C0-8645-EAFA97F2B36B}" destId="{9ACB1061-3852-4464-8CA0-26179CF6DD75}" srcOrd="0" destOrd="0" presId="urn:microsoft.com/office/officeart/2005/8/layout/radial2"/>
    <dgm:cxn modelId="{33314226-F46F-43D6-B306-5C976F13FA57}" type="presParOf" srcId="{9ACB1061-3852-4464-8CA0-26179CF6DD75}" destId="{CEF62EE6-AF04-4D4B-BEE2-0B60D78000C7}" srcOrd="0" destOrd="0" presId="urn:microsoft.com/office/officeart/2005/8/layout/radial2"/>
    <dgm:cxn modelId="{9FBC6F5E-F75A-495D-A54F-39A7A817A26F}" type="presParOf" srcId="{9ACB1061-3852-4464-8CA0-26179CF6DD75}" destId="{3B6083BA-6815-4F39-936C-992A5CA69E48}" srcOrd="1" destOrd="0" presId="urn:microsoft.com/office/officeart/2005/8/layout/radial2"/>
    <dgm:cxn modelId="{DF63C052-30FE-440B-BDE8-BB261D4176B6}" type="presParOf" srcId="{C0BDE20F-D5D0-42C0-8645-EAFA97F2B36B}" destId="{6F3ECA15-E985-4360-86BC-D79169C1CEAA}" srcOrd="1" destOrd="0" presId="urn:microsoft.com/office/officeart/2005/8/layout/radial2"/>
    <dgm:cxn modelId="{B9B89B5D-8E3F-433A-B759-71E3E8AF8E37}" type="presParOf" srcId="{C0BDE20F-D5D0-42C0-8645-EAFA97F2B36B}" destId="{E3AA45AE-A838-4C96-ACD4-3491E361ACFD}" srcOrd="2" destOrd="0" presId="urn:microsoft.com/office/officeart/2005/8/layout/radial2"/>
    <dgm:cxn modelId="{49D3D71B-DBA8-4A86-84BB-DB5458BBDAA4}" type="presParOf" srcId="{E3AA45AE-A838-4C96-ACD4-3491E361ACFD}" destId="{AAFA78EA-09E1-4DAE-A4B8-8BC29CC6E755}" srcOrd="0" destOrd="0" presId="urn:microsoft.com/office/officeart/2005/8/layout/radial2"/>
    <dgm:cxn modelId="{EB218706-B01E-44DC-ADC9-10C0458D733A}" type="presParOf" srcId="{E3AA45AE-A838-4C96-ACD4-3491E361ACFD}" destId="{6C342C3F-D0A9-4494-8C8E-BA0D0A629872}" srcOrd="1" destOrd="0" presId="urn:microsoft.com/office/officeart/2005/8/layout/radial2"/>
    <dgm:cxn modelId="{AAF1F358-090A-4DC8-B0A3-7C72D5319025}" type="presParOf" srcId="{C0BDE20F-D5D0-42C0-8645-EAFA97F2B36B}" destId="{7454EA79-A2FA-47A6-9781-9521B2D57C4E}" srcOrd="3" destOrd="0" presId="urn:microsoft.com/office/officeart/2005/8/layout/radial2"/>
    <dgm:cxn modelId="{F9627259-E418-4E4D-9DDB-523ED17E7A4F}" type="presParOf" srcId="{C0BDE20F-D5D0-42C0-8645-EAFA97F2B36B}" destId="{CD49A2AD-7F45-4179-B098-A69E23FF4DFC}" srcOrd="4" destOrd="0" presId="urn:microsoft.com/office/officeart/2005/8/layout/radial2"/>
    <dgm:cxn modelId="{C771DC2F-9781-4378-854B-BB458F610ACC}" type="presParOf" srcId="{CD49A2AD-7F45-4179-B098-A69E23FF4DFC}" destId="{E3F3E8FD-4A0F-4A13-89B6-BCE30BE43B0B}" srcOrd="0" destOrd="0" presId="urn:microsoft.com/office/officeart/2005/8/layout/radial2"/>
    <dgm:cxn modelId="{80793DF2-DD0F-461C-8A15-172FAC469B40}" type="presParOf" srcId="{CD49A2AD-7F45-4179-B098-A69E23FF4DFC}" destId="{A18925F8-2BD1-440C-9FBA-273AEE37ED21}" srcOrd="1" destOrd="0" presId="urn:microsoft.com/office/officeart/2005/8/layout/radial2"/>
    <dgm:cxn modelId="{998810FA-5A21-44AD-BBF7-2D7916C34582}" type="presParOf" srcId="{C0BDE20F-D5D0-42C0-8645-EAFA97F2B36B}" destId="{5EA634CA-47EF-4129-BA28-8446ACC5534C}" srcOrd="5" destOrd="0" presId="urn:microsoft.com/office/officeart/2005/8/layout/radial2"/>
    <dgm:cxn modelId="{5AC76460-BC2D-433C-A0C8-82E27122B3BD}" type="presParOf" srcId="{C0BDE20F-D5D0-42C0-8645-EAFA97F2B36B}" destId="{F3DBADFE-4C24-4D90-B4A7-3BA5E788454C}" srcOrd="6" destOrd="0" presId="urn:microsoft.com/office/officeart/2005/8/layout/radial2"/>
    <dgm:cxn modelId="{EAE73C30-7517-480B-9835-FB3C909834E6}" type="presParOf" srcId="{F3DBADFE-4C24-4D90-B4A7-3BA5E788454C}" destId="{A677F190-EACD-419F-BEF2-E0C2464CBFE5}" srcOrd="0" destOrd="0" presId="urn:microsoft.com/office/officeart/2005/8/layout/radial2"/>
    <dgm:cxn modelId="{2EC8C798-3292-4B93-9B12-5261A80D45C6}" type="presParOf" srcId="{F3DBADFE-4C24-4D90-B4A7-3BA5E788454C}" destId="{59283BFD-B593-4B99-9EBF-C27E9C988E7D}" srcOrd="1" destOrd="0" presId="urn:microsoft.com/office/officeart/2005/8/layout/radial2"/>
    <dgm:cxn modelId="{3EF52117-ECEA-4FC5-83D5-AB298D087B23}" type="presParOf" srcId="{C0BDE20F-D5D0-42C0-8645-EAFA97F2B36B}" destId="{FC4AE4EB-4A6B-469F-88C2-04D73C03F3C5}" srcOrd="7" destOrd="0" presId="urn:microsoft.com/office/officeart/2005/8/layout/radial2"/>
    <dgm:cxn modelId="{659D93D6-ABEE-4ED1-808B-429B8CC29C88}" type="presParOf" srcId="{C0BDE20F-D5D0-42C0-8645-EAFA97F2B36B}" destId="{DC68F323-786D-4E42-90E7-E435DF5AB3A3}" srcOrd="8" destOrd="0" presId="urn:microsoft.com/office/officeart/2005/8/layout/radial2"/>
    <dgm:cxn modelId="{6FA2D3DE-686D-4C17-8AF9-1C95E3320EE0}" type="presParOf" srcId="{DC68F323-786D-4E42-90E7-E435DF5AB3A3}" destId="{75628115-96E0-491E-96B4-61C8B9EF8AFB}" srcOrd="0" destOrd="0" presId="urn:microsoft.com/office/officeart/2005/8/layout/radial2"/>
    <dgm:cxn modelId="{1AB93834-DF10-46E7-AACD-D370221BB9D9}" type="presParOf" srcId="{DC68F323-786D-4E42-90E7-E435DF5AB3A3}" destId="{CDA3C242-5C26-428D-80FE-0713655DFDC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AE4EB-4A6B-469F-88C2-04D73C03F3C5}">
      <dsp:nvSpPr>
        <dsp:cNvPr id="0" name=""/>
        <dsp:cNvSpPr/>
      </dsp:nvSpPr>
      <dsp:spPr>
        <a:xfrm rot="3683120">
          <a:off x="1830600" y="3428048"/>
          <a:ext cx="902994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902994" y="244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A634CA-47EF-4129-BA28-8446ACC5534C}">
      <dsp:nvSpPr>
        <dsp:cNvPr id="0" name=""/>
        <dsp:cNvSpPr/>
      </dsp:nvSpPr>
      <dsp:spPr>
        <a:xfrm rot="1312619">
          <a:off x="2327347" y="2776946"/>
          <a:ext cx="645065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645065" y="244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54EA79-A2FA-47A6-9781-9521B2D57C4E}">
      <dsp:nvSpPr>
        <dsp:cNvPr id="0" name=""/>
        <dsp:cNvSpPr/>
      </dsp:nvSpPr>
      <dsp:spPr>
        <a:xfrm rot="20579455">
          <a:off x="2333698" y="2100715"/>
          <a:ext cx="771596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771596" y="244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3ECA15-E985-4360-86BC-D79169C1CEAA}">
      <dsp:nvSpPr>
        <dsp:cNvPr id="0" name=""/>
        <dsp:cNvSpPr/>
      </dsp:nvSpPr>
      <dsp:spPr>
        <a:xfrm rot="17916880">
          <a:off x="1830600" y="1382379"/>
          <a:ext cx="902994" cy="48955"/>
        </a:xfrm>
        <a:custGeom>
          <a:avLst/>
          <a:gdLst/>
          <a:ahLst/>
          <a:cxnLst/>
          <a:rect l="0" t="0" r="0" b="0"/>
          <a:pathLst>
            <a:path>
              <a:moveTo>
                <a:pt x="0" y="24477"/>
              </a:moveTo>
              <a:lnTo>
                <a:pt x="902994" y="244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6083BA-6815-4F39-936C-992A5CA69E48}">
      <dsp:nvSpPr>
        <dsp:cNvPr id="0" name=""/>
        <dsp:cNvSpPr/>
      </dsp:nvSpPr>
      <dsp:spPr>
        <a:xfrm>
          <a:off x="878526" y="1534715"/>
          <a:ext cx="1691128" cy="178995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A78EA-09E1-4DAE-A4B8-8BC29CC6E755}">
      <dsp:nvSpPr>
        <dsp:cNvPr id="0" name=""/>
        <dsp:cNvSpPr/>
      </dsp:nvSpPr>
      <dsp:spPr>
        <a:xfrm>
          <a:off x="2218513" y="2121"/>
          <a:ext cx="1073971" cy="1073971"/>
        </a:xfrm>
        <a:prstGeom prst="ellipse">
          <a:avLst/>
        </a:prstGeom>
        <a:solidFill>
          <a:srgbClr val="E939F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巡</a:t>
          </a:r>
          <a:endParaRPr lang="zh-TW" sz="42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2375792" y="159400"/>
        <a:ext cx="759413" cy="759413"/>
      </dsp:txXfrm>
    </dsp:sp>
    <dsp:sp modelId="{6C342C3F-D0A9-4494-8C8E-BA0D0A629872}">
      <dsp:nvSpPr>
        <dsp:cNvPr id="0" name=""/>
        <dsp:cNvSpPr/>
      </dsp:nvSpPr>
      <dsp:spPr>
        <a:xfrm>
          <a:off x="3399881" y="2121"/>
          <a:ext cx="1610956" cy="1073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99881" y="2121"/>
        <a:ext cx="1610956" cy="1073971"/>
      </dsp:txXfrm>
    </dsp:sp>
    <dsp:sp modelId="{E3F3E8FD-4A0F-4A13-89B6-BCE30BE43B0B}">
      <dsp:nvSpPr>
        <dsp:cNvPr id="0" name=""/>
        <dsp:cNvSpPr/>
      </dsp:nvSpPr>
      <dsp:spPr>
        <a:xfrm>
          <a:off x="3064931" y="1318271"/>
          <a:ext cx="1073971" cy="1073971"/>
        </a:xfrm>
        <a:prstGeom prst="ellipse">
          <a:avLst/>
        </a:prstGeom>
        <a:solidFill>
          <a:srgbClr val="FA36B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4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22210" y="1475550"/>
        <a:ext cx="759413" cy="759413"/>
      </dsp:txXfrm>
    </dsp:sp>
    <dsp:sp modelId="{A18925F8-2BD1-440C-9FBA-273AEE37ED21}">
      <dsp:nvSpPr>
        <dsp:cNvPr id="0" name=""/>
        <dsp:cNvSpPr/>
      </dsp:nvSpPr>
      <dsp:spPr>
        <a:xfrm>
          <a:off x="4246299" y="1318271"/>
          <a:ext cx="1610956" cy="1073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46299" y="1318271"/>
        <a:ext cx="1610956" cy="1073971"/>
      </dsp:txXfrm>
    </dsp:sp>
    <dsp:sp modelId="{A677F190-EACD-419F-BEF2-E0C2464CBFE5}">
      <dsp:nvSpPr>
        <dsp:cNvPr id="0" name=""/>
        <dsp:cNvSpPr/>
      </dsp:nvSpPr>
      <dsp:spPr>
        <a:xfrm>
          <a:off x="2910515" y="2584708"/>
          <a:ext cx="1073971" cy="1073971"/>
        </a:xfrm>
        <a:prstGeom prst="ellipse">
          <a:avLst/>
        </a:prstGeom>
        <a:solidFill>
          <a:srgbClr val="F23E7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清</a:t>
          </a:r>
          <a:endParaRPr lang="zh-TW" sz="42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3067794" y="2741987"/>
        <a:ext cx="759413" cy="759413"/>
      </dsp:txXfrm>
    </dsp:sp>
    <dsp:sp modelId="{59283BFD-B593-4B99-9EBF-C27E9C988E7D}">
      <dsp:nvSpPr>
        <dsp:cNvPr id="0" name=""/>
        <dsp:cNvSpPr/>
      </dsp:nvSpPr>
      <dsp:spPr>
        <a:xfrm>
          <a:off x="4091883" y="2584708"/>
          <a:ext cx="1610956" cy="1073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清潔容器</a:t>
          </a:r>
          <a:endParaRPr lang="zh-TW" sz="32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4091883" y="2584708"/>
        <a:ext cx="1610956" cy="1073971"/>
      </dsp:txXfrm>
    </dsp:sp>
    <dsp:sp modelId="{75628115-96E0-491E-96B4-61C8B9EF8AFB}">
      <dsp:nvSpPr>
        <dsp:cNvPr id="0" name=""/>
        <dsp:cNvSpPr/>
      </dsp:nvSpPr>
      <dsp:spPr>
        <a:xfrm>
          <a:off x="2218513" y="3783290"/>
          <a:ext cx="1073971" cy="1073971"/>
        </a:xfrm>
        <a:prstGeom prst="ellipse">
          <a:avLst/>
        </a:prstGeom>
        <a:solidFill>
          <a:srgbClr val="D35D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特圓" panose="020B0609010101010101" pitchFamily="49" charset="-120"/>
              <a:ea typeface="文鼎特圓" panose="020B0609010101010101" pitchFamily="49" charset="-120"/>
            </a:rPr>
            <a:t>刷</a:t>
          </a:r>
          <a:endParaRPr lang="zh-TW" sz="4200" kern="1200" dirty="0">
            <a:latin typeface="文鼎特圓" panose="020B0609010101010101" pitchFamily="49" charset="-120"/>
            <a:ea typeface="文鼎特圓" panose="020B0609010101010101" pitchFamily="49" charset="-120"/>
          </a:endParaRPr>
        </a:p>
      </dsp:txBody>
      <dsp:txXfrm>
        <a:off x="2375792" y="3940569"/>
        <a:ext cx="759413" cy="759413"/>
      </dsp:txXfrm>
    </dsp:sp>
    <dsp:sp modelId="{CDA3C242-5C26-428D-80FE-0713655DFDCE}">
      <dsp:nvSpPr>
        <dsp:cNvPr id="0" name=""/>
        <dsp:cNvSpPr/>
      </dsp:nvSpPr>
      <dsp:spPr>
        <a:xfrm>
          <a:off x="3399881" y="3783290"/>
          <a:ext cx="1610956" cy="1073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2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99881" y="3783290"/>
        <a:ext cx="1610956" cy="1073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384136" y="650243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705360" y="2122342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滅</a:t>
            </a:r>
            <a:r>
              <a:rPr lang="zh-TW" altLang="en-US" sz="3200" dirty="0" smtClean="0">
                <a:solidFill>
                  <a:srgbClr val="FF99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蚊</a:t>
            </a:r>
            <a:r>
              <a:rPr lang="zh-TW" altLang="en-US" sz="3200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</a:t>
            </a:r>
            <a:r>
              <a:rPr lang="zh-TW" altLang="en-US" sz="3200" dirty="0" smtClean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</a:t>
            </a:r>
            <a:r>
              <a:rPr lang="zh-TW" altLang="en-US" sz="3200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戰</a:t>
            </a:r>
            <a:endParaRPr lang="zh-TW" altLang="en-US" sz="32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禁止標誌 3"/>
          <p:cNvSpPr/>
          <p:nvPr/>
        </p:nvSpPr>
        <p:spPr>
          <a:xfrm>
            <a:off x="2705360" y="2763532"/>
            <a:ext cx="3513909" cy="3513909"/>
          </a:xfrm>
          <a:prstGeom prst="noSmoking">
            <a:avLst>
              <a:gd name="adj" fmla="val 6324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57150">
            <a:solidFill>
              <a:srgbClr val="EC44D8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644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83601" y="3649437"/>
            <a:ext cx="2378713" cy="196779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644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4" y="3259409"/>
            <a:ext cx="2507092" cy="2074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644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52558">
            <a:off x="4229920" y="5151187"/>
            <a:ext cx="1305597" cy="1080059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644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17470">
            <a:off x="4252847" y="3405063"/>
            <a:ext cx="489088" cy="40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FF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rgbClr val="FF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-</a:t>
            </a:r>
            <a:r>
              <a:rPr lang="zh-TW" altLang="en-US" sz="3000" dirty="0">
                <a:solidFill>
                  <a:srgbClr val="FF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rgbClr val="FF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！</a:t>
            </a:r>
            <a:endParaRPr lang="zh-TW" altLang="en-US" sz="3000" dirty="0">
              <a:solidFill>
                <a:srgbClr val="FF66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241592" y="1108892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21662" y="169495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240488706"/>
              </p:ext>
            </p:extLst>
          </p:nvPr>
        </p:nvGraphicFramePr>
        <p:xfrm>
          <a:off x="1321662" y="1201782"/>
          <a:ext cx="6581367" cy="4859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39543" y="4898571"/>
            <a:ext cx="2743200" cy="1672046"/>
          </a:xfrm>
          <a:prstGeom prst="rightArrow">
            <a:avLst/>
          </a:prstGeom>
          <a:solidFill>
            <a:srgbClr val="F33DDD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00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4" baseType="lpstr">
      <vt:lpstr>文鼎特圓</vt:lpstr>
      <vt:lpstr>文鼎甜妞體P</vt:lpstr>
      <vt:lpstr>文鼎新潮ＰＯＰ體P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2019-10-16T02:07:34Z</dcterms:modified>
</cp:coreProperties>
</file>