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CC66"/>
    <a:srgbClr val="FF99CC"/>
    <a:srgbClr val="FF33CC"/>
    <a:srgbClr val="3399FF"/>
    <a:srgbClr val="FF6699"/>
    <a:srgbClr val="FF9900"/>
    <a:srgbClr val="9999FF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D8B5D8-7CF4-4E21-A8E4-62FA902E48E7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F2CBC0A0-0511-416C-9643-C567A8210B9C}">
      <dgm:prSet/>
      <dgm:spPr>
        <a:solidFill>
          <a:srgbClr val="FF99CC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58D3358-DECC-403C-B8D7-97DC40029346}" type="parTrans" cxnId="{78558D8C-194D-4A94-9278-9E7AB21BC1E1}">
      <dgm:prSet/>
      <dgm:spPr/>
      <dgm:t>
        <a:bodyPr/>
        <a:lstStyle/>
        <a:p>
          <a:endParaRPr lang="zh-TW" altLang="en-US"/>
        </a:p>
      </dgm:t>
    </dgm:pt>
    <dgm:pt modelId="{035F36BC-AF81-440B-98D6-DDD39C767A6F}" type="sibTrans" cxnId="{78558D8C-194D-4A94-9278-9E7AB21BC1E1}">
      <dgm:prSet/>
      <dgm:spPr/>
      <dgm:t>
        <a:bodyPr/>
        <a:lstStyle/>
        <a:p>
          <a:endParaRPr lang="zh-TW" altLang="en-US"/>
        </a:p>
      </dgm:t>
    </dgm:pt>
    <dgm:pt modelId="{35459A9A-8B0E-45E8-9588-C671744FB576}">
      <dgm:prSet/>
      <dgm:spPr/>
      <dgm:t>
        <a:bodyPr/>
        <a:lstStyle/>
        <a:p>
          <a:pPr rtl="0"/>
          <a:r>
            <a:rPr lang="zh-TW" dirty="0" smtClean="0">
              <a:solidFill>
                <a:srgbClr val="FF99CC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solidFill>
              <a:srgbClr val="FF99CC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4C289A3-9F14-4EB9-B073-1D9B648D12DE}" type="parTrans" cxnId="{348D0FE4-E18B-4007-AD48-25F3ADEA781A}">
      <dgm:prSet/>
      <dgm:spPr/>
      <dgm:t>
        <a:bodyPr/>
        <a:lstStyle/>
        <a:p>
          <a:endParaRPr lang="zh-TW" altLang="en-US"/>
        </a:p>
      </dgm:t>
    </dgm:pt>
    <dgm:pt modelId="{919C0E89-44A4-4077-8C5E-7D57F5336861}" type="sibTrans" cxnId="{348D0FE4-E18B-4007-AD48-25F3ADEA781A}">
      <dgm:prSet/>
      <dgm:spPr/>
      <dgm:t>
        <a:bodyPr/>
        <a:lstStyle/>
        <a:p>
          <a:endParaRPr lang="zh-TW" altLang="en-US"/>
        </a:p>
      </dgm:t>
    </dgm:pt>
    <dgm:pt modelId="{24CE45ED-4F4C-42B7-A64E-6E5C8C0FCD14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7ACBE1F-8C2D-420C-9635-E8E453BDC31E}" type="parTrans" cxnId="{F3427A75-80D9-4857-B4E6-D2B631E814AD}">
      <dgm:prSet/>
      <dgm:spPr/>
      <dgm:t>
        <a:bodyPr/>
        <a:lstStyle/>
        <a:p>
          <a:endParaRPr lang="zh-TW" altLang="en-US"/>
        </a:p>
      </dgm:t>
    </dgm:pt>
    <dgm:pt modelId="{0E0D65E7-B151-429D-A255-3E565228BE83}" type="sibTrans" cxnId="{F3427A75-80D9-4857-B4E6-D2B631E814AD}">
      <dgm:prSet/>
      <dgm:spPr/>
      <dgm:t>
        <a:bodyPr/>
        <a:lstStyle/>
        <a:p>
          <a:endParaRPr lang="zh-TW" altLang="en-US"/>
        </a:p>
      </dgm:t>
    </dgm:pt>
    <dgm:pt modelId="{DA2D8EB8-BCBA-4589-9041-72E3CAA22231}">
      <dgm:prSet/>
      <dgm:spPr/>
      <dgm:t>
        <a:bodyPr/>
        <a:lstStyle/>
        <a:p>
          <a:pPr rtl="0"/>
          <a:r>
            <a:rPr lang="zh-TW" dirty="0" smtClean="0">
              <a:solidFill>
                <a:srgbClr val="00B05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solidFill>
              <a:srgbClr val="00B05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759E97F-251B-4DF2-BBFC-C7E7714ADA07}" type="parTrans" cxnId="{971507F1-6945-4E7A-88E5-36406F14A984}">
      <dgm:prSet/>
      <dgm:spPr/>
      <dgm:t>
        <a:bodyPr/>
        <a:lstStyle/>
        <a:p>
          <a:endParaRPr lang="zh-TW" altLang="en-US"/>
        </a:p>
      </dgm:t>
    </dgm:pt>
    <dgm:pt modelId="{7E7EE37D-10AF-4888-B292-5E2561A9ACFF}" type="sibTrans" cxnId="{971507F1-6945-4E7A-88E5-36406F14A984}">
      <dgm:prSet/>
      <dgm:spPr/>
      <dgm:t>
        <a:bodyPr/>
        <a:lstStyle/>
        <a:p>
          <a:endParaRPr lang="zh-TW" altLang="en-US"/>
        </a:p>
      </dgm:t>
    </dgm:pt>
    <dgm:pt modelId="{B7B3FA8D-D836-4DAF-ABEB-B0EFED2E9D42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2DAAB504-6683-4E9C-AA0C-E77B25041CE1}" type="parTrans" cxnId="{E0AFD12F-EBCC-4DA6-9B03-CC5E62A4F892}">
      <dgm:prSet/>
      <dgm:spPr/>
      <dgm:t>
        <a:bodyPr/>
        <a:lstStyle/>
        <a:p>
          <a:endParaRPr lang="zh-TW" altLang="en-US"/>
        </a:p>
      </dgm:t>
    </dgm:pt>
    <dgm:pt modelId="{B39B4EBF-3D7F-4F48-A96E-49DF497F3828}" type="sibTrans" cxnId="{E0AFD12F-EBCC-4DA6-9B03-CC5E62A4F892}">
      <dgm:prSet/>
      <dgm:spPr/>
      <dgm:t>
        <a:bodyPr/>
        <a:lstStyle/>
        <a:p>
          <a:endParaRPr lang="zh-TW" altLang="en-US"/>
        </a:p>
      </dgm:t>
    </dgm:pt>
    <dgm:pt modelId="{38BEE290-F7E3-44DB-B34A-95667D9875D2}">
      <dgm:prSet/>
      <dgm:spPr/>
      <dgm:t>
        <a:bodyPr/>
        <a:lstStyle/>
        <a:p>
          <a:pPr rtl="0"/>
          <a:r>
            <a:rPr lang="zh-TW" dirty="0" smtClean="0">
              <a:solidFill>
                <a:srgbClr val="00CC66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solidFill>
              <a:srgbClr val="00CC66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95336E8-6240-4995-B815-7514B4085EDC}" type="parTrans" cxnId="{E2968329-FAFE-4F94-916B-4B82BF77DBCF}">
      <dgm:prSet/>
      <dgm:spPr/>
      <dgm:t>
        <a:bodyPr/>
        <a:lstStyle/>
        <a:p>
          <a:endParaRPr lang="zh-TW" altLang="en-US"/>
        </a:p>
      </dgm:t>
    </dgm:pt>
    <dgm:pt modelId="{7CFB1F49-4CC6-482F-BBE4-6D929DD7FBD3}" type="sibTrans" cxnId="{E2968329-FAFE-4F94-916B-4B82BF77DBCF}">
      <dgm:prSet/>
      <dgm:spPr/>
      <dgm:t>
        <a:bodyPr/>
        <a:lstStyle/>
        <a:p>
          <a:endParaRPr lang="zh-TW" altLang="en-US"/>
        </a:p>
      </dgm:t>
    </dgm:pt>
    <dgm:pt modelId="{62654CA4-6E17-4765-86DE-48E282002F99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B828CD98-7C93-44D6-8000-2944B3092BBE}" type="parTrans" cxnId="{EF7DF559-F0A0-40D7-876E-D03328F01B0F}">
      <dgm:prSet/>
      <dgm:spPr/>
      <dgm:t>
        <a:bodyPr/>
        <a:lstStyle/>
        <a:p>
          <a:endParaRPr lang="zh-TW" altLang="en-US"/>
        </a:p>
      </dgm:t>
    </dgm:pt>
    <dgm:pt modelId="{4B25C940-559F-4D49-9B13-0847E9D13898}" type="sibTrans" cxnId="{EF7DF559-F0A0-40D7-876E-D03328F01B0F}">
      <dgm:prSet/>
      <dgm:spPr/>
      <dgm:t>
        <a:bodyPr/>
        <a:lstStyle/>
        <a:p>
          <a:endParaRPr lang="zh-TW" altLang="en-US"/>
        </a:p>
      </dgm:t>
    </dgm:pt>
    <dgm:pt modelId="{A1AB44AC-A2E3-41AF-B062-48AE0934445E}">
      <dgm:prSet/>
      <dgm:spPr/>
      <dgm:t>
        <a:bodyPr/>
        <a:lstStyle/>
        <a:p>
          <a:pPr rtl="0"/>
          <a:r>
            <a:rPr lang="zh-TW" dirty="0" smtClean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solidFill>
              <a:srgbClr val="FF0066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24F37E0-746A-4EFE-8E24-EAD408133CE4}" type="parTrans" cxnId="{50E29894-8EED-4F7B-B42A-7172ADF6EFF3}">
      <dgm:prSet/>
      <dgm:spPr/>
      <dgm:t>
        <a:bodyPr/>
        <a:lstStyle/>
        <a:p>
          <a:endParaRPr lang="zh-TW" altLang="en-US"/>
        </a:p>
      </dgm:t>
    </dgm:pt>
    <dgm:pt modelId="{633A689C-2E31-406C-9957-1657CF0CDE61}" type="sibTrans" cxnId="{50E29894-8EED-4F7B-B42A-7172ADF6EFF3}">
      <dgm:prSet/>
      <dgm:spPr/>
      <dgm:t>
        <a:bodyPr/>
        <a:lstStyle/>
        <a:p>
          <a:endParaRPr lang="zh-TW" altLang="en-US"/>
        </a:p>
      </dgm:t>
    </dgm:pt>
    <dgm:pt modelId="{C1019324-FDBF-47BD-8632-73AA23341AAA}" type="pres">
      <dgm:prSet presAssocID="{DFD8B5D8-7CF4-4E21-A8E4-62FA902E48E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CC4E58A-7929-493D-8DE1-3AB48E03F3D4}" type="pres">
      <dgm:prSet presAssocID="{DFD8B5D8-7CF4-4E21-A8E4-62FA902E48E7}" presName="cycle" presStyleCnt="0"/>
      <dgm:spPr/>
    </dgm:pt>
    <dgm:pt modelId="{9B63CA2E-0C96-4783-9CE5-909E2E4875BD}" type="pres">
      <dgm:prSet presAssocID="{DFD8B5D8-7CF4-4E21-A8E4-62FA902E48E7}" presName="centerShape" presStyleCnt="0"/>
      <dgm:spPr/>
    </dgm:pt>
    <dgm:pt modelId="{6E9EB37B-113E-48F0-810B-2F69864FB847}" type="pres">
      <dgm:prSet presAssocID="{DFD8B5D8-7CF4-4E21-A8E4-62FA902E48E7}" presName="connSite" presStyleLbl="node1" presStyleIdx="0" presStyleCnt="5"/>
      <dgm:spPr/>
    </dgm:pt>
    <dgm:pt modelId="{4D1DEC37-36F8-48EB-A44F-7B62AFE3BD7D}" type="pres">
      <dgm:prSet presAssocID="{DFD8B5D8-7CF4-4E21-A8E4-62FA902E48E7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5F2B9A9-53B7-4298-9AAD-39189AB69DD5}" type="pres">
      <dgm:prSet presAssocID="{A58D3358-DECC-403C-B8D7-97DC40029346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7A6E188D-DFD0-4B18-8EA9-29DA89643399}" type="pres">
      <dgm:prSet presAssocID="{F2CBC0A0-0511-416C-9643-C567A8210B9C}" presName="node" presStyleCnt="0"/>
      <dgm:spPr/>
    </dgm:pt>
    <dgm:pt modelId="{D0433FEE-2746-4A8E-9417-31BA6AD1FBCC}" type="pres">
      <dgm:prSet presAssocID="{F2CBC0A0-0511-416C-9643-C567A8210B9C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9E9756-EBC8-436F-85C7-F8E955EC9EC3}" type="pres">
      <dgm:prSet presAssocID="{F2CBC0A0-0511-416C-9643-C567A8210B9C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5CC5A1-D921-4939-A719-22A505DCC5ED}" type="pres">
      <dgm:prSet presAssocID="{C7ACBE1F-8C2D-420C-9635-E8E453BDC31E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A414184E-B0AD-4BDA-8E4C-9684197EF78E}" type="pres">
      <dgm:prSet presAssocID="{24CE45ED-4F4C-42B7-A64E-6E5C8C0FCD14}" presName="node" presStyleCnt="0"/>
      <dgm:spPr/>
    </dgm:pt>
    <dgm:pt modelId="{7101DBD9-BB5C-4895-A63F-8937341FDD09}" type="pres">
      <dgm:prSet presAssocID="{24CE45ED-4F4C-42B7-A64E-6E5C8C0FCD14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766E5F-F3A2-4CED-AABB-BEE235B96694}" type="pres">
      <dgm:prSet presAssocID="{24CE45ED-4F4C-42B7-A64E-6E5C8C0FCD14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59E1A2-0D93-442D-B760-1C86F44A2E15}" type="pres">
      <dgm:prSet presAssocID="{2DAAB504-6683-4E9C-AA0C-E77B25041CE1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CAD556A7-938A-4A8C-A5F6-45BF73BCAC7C}" type="pres">
      <dgm:prSet presAssocID="{B7B3FA8D-D836-4DAF-ABEB-B0EFED2E9D42}" presName="node" presStyleCnt="0"/>
      <dgm:spPr/>
    </dgm:pt>
    <dgm:pt modelId="{EE30D023-DFD6-4AAB-A910-9BC5C8229FED}" type="pres">
      <dgm:prSet presAssocID="{B7B3FA8D-D836-4DAF-ABEB-B0EFED2E9D42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2559F3-D410-44CC-9474-C1BF9CB2F637}" type="pres">
      <dgm:prSet presAssocID="{B7B3FA8D-D836-4DAF-ABEB-B0EFED2E9D42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3B866B7-65EB-44A5-B81B-68032697B3B0}" type="pres">
      <dgm:prSet presAssocID="{B828CD98-7C93-44D6-8000-2944B3092BB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EFB04678-BB42-4C40-985E-FC9CF3415FFE}" type="pres">
      <dgm:prSet presAssocID="{62654CA4-6E17-4765-86DE-48E282002F99}" presName="node" presStyleCnt="0"/>
      <dgm:spPr/>
    </dgm:pt>
    <dgm:pt modelId="{E2C8363D-D1A3-4E84-A49D-B1B8FB7AF345}" type="pres">
      <dgm:prSet presAssocID="{62654CA4-6E17-4765-86DE-48E282002F99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8E71A9-450A-4924-A46C-58B662532BF9}" type="pres">
      <dgm:prSet presAssocID="{62654CA4-6E17-4765-86DE-48E282002F99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47F2544-14B3-43CF-BA19-FC46A0DA577A}" type="presOf" srcId="{38BEE290-F7E3-44DB-B34A-95667D9875D2}" destId="{0C2559F3-D410-44CC-9474-C1BF9CB2F637}" srcOrd="0" destOrd="0" presId="urn:microsoft.com/office/officeart/2005/8/layout/radial2"/>
    <dgm:cxn modelId="{348D0FE4-E18B-4007-AD48-25F3ADEA781A}" srcId="{F2CBC0A0-0511-416C-9643-C567A8210B9C}" destId="{35459A9A-8B0E-45E8-9588-C671744FB576}" srcOrd="0" destOrd="0" parTransId="{44C289A3-9F14-4EB9-B073-1D9B648D12DE}" sibTransId="{919C0E89-44A4-4077-8C5E-7D57F5336861}"/>
    <dgm:cxn modelId="{971507F1-6945-4E7A-88E5-36406F14A984}" srcId="{24CE45ED-4F4C-42B7-A64E-6E5C8C0FCD14}" destId="{DA2D8EB8-BCBA-4589-9041-72E3CAA22231}" srcOrd="0" destOrd="0" parTransId="{0759E97F-251B-4DF2-BBFC-C7E7714ADA07}" sibTransId="{7E7EE37D-10AF-4888-B292-5E2561A9ACFF}"/>
    <dgm:cxn modelId="{1F8D7942-13A9-4812-8D88-153E1C87A17F}" type="presOf" srcId="{A1AB44AC-A2E3-41AF-B062-48AE0934445E}" destId="{A68E71A9-450A-4924-A46C-58B662532BF9}" srcOrd="0" destOrd="0" presId="urn:microsoft.com/office/officeart/2005/8/layout/radial2"/>
    <dgm:cxn modelId="{78558D8C-194D-4A94-9278-9E7AB21BC1E1}" srcId="{DFD8B5D8-7CF4-4E21-A8E4-62FA902E48E7}" destId="{F2CBC0A0-0511-416C-9643-C567A8210B9C}" srcOrd="0" destOrd="0" parTransId="{A58D3358-DECC-403C-B8D7-97DC40029346}" sibTransId="{035F36BC-AF81-440B-98D6-DDD39C767A6F}"/>
    <dgm:cxn modelId="{0942BB43-6E33-4291-9290-0593FD80A1EF}" type="presOf" srcId="{62654CA4-6E17-4765-86DE-48E282002F99}" destId="{E2C8363D-D1A3-4E84-A49D-B1B8FB7AF345}" srcOrd="0" destOrd="0" presId="urn:microsoft.com/office/officeart/2005/8/layout/radial2"/>
    <dgm:cxn modelId="{FDC89C03-190F-4FA6-A65C-765145B24226}" type="presOf" srcId="{A58D3358-DECC-403C-B8D7-97DC40029346}" destId="{55F2B9A9-53B7-4298-9AAD-39189AB69DD5}" srcOrd="0" destOrd="0" presId="urn:microsoft.com/office/officeart/2005/8/layout/radial2"/>
    <dgm:cxn modelId="{26283E9B-0FF7-4F03-8CAA-73CB2BBA0052}" type="presOf" srcId="{B7B3FA8D-D836-4DAF-ABEB-B0EFED2E9D42}" destId="{EE30D023-DFD6-4AAB-A910-9BC5C8229FED}" srcOrd="0" destOrd="0" presId="urn:microsoft.com/office/officeart/2005/8/layout/radial2"/>
    <dgm:cxn modelId="{8F586B52-7602-4E3F-AF3D-66E7AA4848A4}" type="presOf" srcId="{35459A9A-8B0E-45E8-9588-C671744FB576}" destId="{4D9E9756-EBC8-436F-85C7-F8E955EC9EC3}" srcOrd="0" destOrd="0" presId="urn:microsoft.com/office/officeart/2005/8/layout/radial2"/>
    <dgm:cxn modelId="{50E29894-8EED-4F7B-B42A-7172ADF6EFF3}" srcId="{62654CA4-6E17-4765-86DE-48E282002F99}" destId="{A1AB44AC-A2E3-41AF-B062-48AE0934445E}" srcOrd="0" destOrd="0" parTransId="{624F37E0-746A-4EFE-8E24-EAD408133CE4}" sibTransId="{633A689C-2E31-406C-9957-1657CF0CDE61}"/>
    <dgm:cxn modelId="{00920259-06F7-4CD3-838A-70E08E224265}" type="presOf" srcId="{2DAAB504-6683-4E9C-AA0C-E77B25041CE1}" destId="{4359E1A2-0D93-442D-B760-1C86F44A2E15}" srcOrd="0" destOrd="0" presId="urn:microsoft.com/office/officeart/2005/8/layout/radial2"/>
    <dgm:cxn modelId="{E9A445D3-F3A2-4321-80AB-311963AE4FA4}" type="presOf" srcId="{B828CD98-7C93-44D6-8000-2944B3092BBE}" destId="{23B866B7-65EB-44A5-B81B-68032697B3B0}" srcOrd="0" destOrd="0" presId="urn:microsoft.com/office/officeart/2005/8/layout/radial2"/>
    <dgm:cxn modelId="{84E98014-0B22-4946-856B-67037CC18EF6}" type="presOf" srcId="{24CE45ED-4F4C-42B7-A64E-6E5C8C0FCD14}" destId="{7101DBD9-BB5C-4895-A63F-8937341FDD09}" srcOrd="0" destOrd="0" presId="urn:microsoft.com/office/officeart/2005/8/layout/radial2"/>
    <dgm:cxn modelId="{83F40A51-4189-46DA-9CEF-7B4DBB834AAC}" type="presOf" srcId="{F2CBC0A0-0511-416C-9643-C567A8210B9C}" destId="{D0433FEE-2746-4A8E-9417-31BA6AD1FBCC}" srcOrd="0" destOrd="0" presId="urn:microsoft.com/office/officeart/2005/8/layout/radial2"/>
    <dgm:cxn modelId="{E2968329-FAFE-4F94-916B-4B82BF77DBCF}" srcId="{B7B3FA8D-D836-4DAF-ABEB-B0EFED2E9D42}" destId="{38BEE290-F7E3-44DB-B34A-95667D9875D2}" srcOrd="0" destOrd="0" parTransId="{F95336E8-6240-4995-B815-7514B4085EDC}" sibTransId="{7CFB1F49-4CC6-482F-BBE4-6D929DD7FBD3}"/>
    <dgm:cxn modelId="{6C8242D2-6466-4D78-B18F-3F07C5D71BBD}" type="presOf" srcId="{C7ACBE1F-8C2D-420C-9635-E8E453BDC31E}" destId="{905CC5A1-D921-4939-A719-22A505DCC5ED}" srcOrd="0" destOrd="0" presId="urn:microsoft.com/office/officeart/2005/8/layout/radial2"/>
    <dgm:cxn modelId="{C5A3FE31-A350-4875-9911-8B8DD3563875}" type="presOf" srcId="{DFD8B5D8-7CF4-4E21-A8E4-62FA902E48E7}" destId="{C1019324-FDBF-47BD-8632-73AA23341AAA}" srcOrd="0" destOrd="0" presId="urn:microsoft.com/office/officeart/2005/8/layout/radial2"/>
    <dgm:cxn modelId="{EF7DF559-F0A0-40D7-876E-D03328F01B0F}" srcId="{DFD8B5D8-7CF4-4E21-A8E4-62FA902E48E7}" destId="{62654CA4-6E17-4765-86DE-48E282002F99}" srcOrd="3" destOrd="0" parTransId="{B828CD98-7C93-44D6-8000-2944B3092BBE}" sibTransId="{4B25C940-559F-4D49-9B13-0847E9D13898}"/>
    <dgm:cxn modelId="{F3427A75-80D9-4857-B4E6-D2B631E814AD}" srcId="{DFD8B5D8-7CF4-4E21-A8E4-62FA902E48E7}" destId="{24CE45ED-4F4C-42B7-A64E-6E5C8C0FCD14}" srcOrd="1" destOrd="0" parTransId="{C7ACBE1F-8C2D-420C-9635-E8E453BDC31E}" sibTransId="{0E0D65E7-B151-429D-A255-3E565228BE83}"/>
    <dgm:cxn modelId="{E0AFD12F-EBCC-4DA6-9B03-CC5E62A4F892}" srcId="{DFD8B5D8-7CF4-4E21-A8E4-62FA902E48E7}" destId="{B7B3FA8D-D836-4DAF-ABEB-B0EFED2E9D42}" srcOrd="2" destOrd="0" parTransId="{2DAAB504-6683-4E9C-AA0C-E77B25041CE1}" sibTransId="{B39B4EBF-3D7F-4F48-A96E-49DF497F3828}"/>
    <dgm:cxn modelId="{0DC33E5C-955B-478A-9E25-B18FB6E97F0C}" type="presOf" srcId="{DA2D8EB8-BCBA-4589-9041-72E3CAA22231}" destId="{7D766E5F-F3A2-4CED-AABB-BEE235B96694}" srcOrd="0" destOrd="0" presId="urn:microsoft.com/office/officeart/2005/8/layout/radial2"/>
    <dgm:cxn modelId="{A6786116-DB27-486F-A183-EA7777E1C70A}" type="presParOf" srcId="{C1019324-FDBF-47BD-8632-73AA23341AAA}" destId="{2CC4E58A-7929-493D-8DE1-3AB48E03F3D4}" srcOrd="0" destOrd="0" presId="urn:microsoft.com/office/officeart/2005/8/layout/radial2"/>
    <dgm:cxn modelId="{8099AC41-8F0E-4329-B3D6-9DD8682B2BA2}" type="presParOf" srcId="{2CC4E58A-7929-493D-8DE1-3AB48E03F3D4}" destId="{9B63CA2E-0C96-4783-9CE5-909E2E4875BD}" srcOrd="0" destOrd="0" presId="urn:microsoft.com/office/officeart/2005/8/layout/radial2"/>
    <dgm:cxn modelId="{FA5804BC-C957-4835-A519-CBCFDFD27ADC}" type="presParOf" srcId="{9B63CA2E-0C96-4783-9CE5-909E2E4875BD}" destId="{6E9EB37B-113E-48F0-810B-2F69864FB847}" srcOrd="0" destOrd="0" presId="urn:microsoft.com/office/officeart/2005/8/layout/radial2"/>
    <dgm:cxn modelId="{49A2C187-37F7-4B84-BB1A-127E4083C5B7}" type="presParOf" srcId="{9B63CA2E-0C96-4783-9CE5-909E2E4875BD}" destId="{4D1DEC37-36F8-48EB-A44F-7B62AFE3BD7D}" srcOrd="1" destOrd="0" presId="urn:microsoft.com/office/officeart/2005/8/layout/radial2"/>
    <dgm:cxn modelId="{7E0B54B5-CEBB-4176-AD67-0A72EE5D9BF8}" type="presParOf" srcId="{2CC4E58A-7929-493D-8DE1-3AB48E03F3D4}" destId="{55F2B9A9-53B7-4298-9AAD-39189AB69DD5}" srcOrd="1" destOrd="0" presId="urn:microsoft.com/office/officeart/2005/8/layout/radial2"/>
    <dgm:cxn modelId="{BE2D023B-20CF-4604-8C22-426D86BA3D78}" type="presParOf" srcId="{2CC4E58A-7929-493D-8DE1-3AB48E03F3D4}" destId="{7A6E188D-DFD0-4B18-8EA9-29DA89643399}" srcOrd="2" destOrd="0" presId="urn:microsoft.com/office/officeart/2005/8/layout/radial2"/>
    <dgm:cxn modelId="{CEC2EBF6-2A3F-4A0A-955D-0925788ECE68}" type="presParOf" srcId="{7A6E188D-DFD0-4B18-8EA9-29DA89643399}" destId="{D0433FEE-2746-4A8E-9417-31BA6AD1FBCC}" srcOrd="0" destOrd="0" presId="urn:microsoft.com/office/officeart/2005/8/layout/radial2"/>
    <dgm:cxn modelId="{DBA04C7D-5794-4F65-8D46-6CBFD5C0C879}" type="presParOf" srcId="{7A6E188D-DFD0-4B18-8EA9-29DA89643399}" destId="{4D9E9756-EBC8-436F-85C7-F8E955EC9EC3}" srcOrd="1" destOrd="0" presId="urn:microsoft.com/office/officeart/2005/8/layout/radial2"/>
    <dgm:cxn modelId="{1306EA25-B05C-4305-B623-32CE480CCABA}" type="presParOf" srcId="{2CC4E58A-7929-493D-8DE1-3AB48E03F3D4}" destId="{905CC5A1-D921-4939-A719-22A505DCC5ED}" srcOrd="3" destOrd="0" presId="urn:microsoft.com/office/officeart/2005/8/layout/radial2"/>
    <dgm:cxn modelId="{CD9835FA-B9AA-41A8-B116-F5F66D4FFB48}" type="presParOf" srcId="{2CC4E58A-7929-493D-8DE1-3AB48E03F3D4}" destId="{A414184E-B0AD-4BDA-8E4C-9684197EF78E}" srcOrd="4" destOrd="0" presId="urn:microsoft.com/office/officeart/2005/8/layout/radial2"/>
    <dgm:cxn modelId="{F344FC26-3B69-4642-868F-4EE09A9400E2}" type="presParOf" srcId="{A414184E-B0AD-4BDA-8E4C-9684197EF78E}" destId="{7101DBD9-BB5C-4895-A63F-8937341FDD09}" srcOrd="0" destOrd="0" presId="urn:microsoft.com/office/officeart/2005/8/layout/radial2"/>
    <dgm:cxn modelId="{E6382C05-3C46-453F-8677-FBCB1AEEE8B9}" type="presParOf" srcId="{A414184E-B0AD-4BDA-8E4C-9684197EF78E}" destId="{7D766E5F-F3A2-4CED-AABB-BEE235B96694}" srcOrd="1" destOrd="0" presId="urn:microsoft.com/office/officeart/2005/8/layout/radial2"/>
    <dgm:cxn modelId="{C2E92F00-68F3-47E4-83AE-7AE089A422C3}" type="presParOf" srcId="{2CC4E58A-7929-493D-8DE1-3AB48E03F3D4}" destId="{4359E1A2-0D93-442D-B760-1C86F44A2E15}" srcOrd="5" destOrd="0" presId="urn:microsoft.com/office/officeart/2005/8/layout/radial2"/>
    <dgm:cxn modelId="{53104109-9C13-4918-A393-FABD0317A9F5}" type="presParOf" srcId="{2CC4E58A-7929-493D-8DE1-3AB48E03F3D4}" destId="{CAD556A7-938A-4A8C-A5F6-45BF73BCAC7C}" srcOrd="6" destOrd="0" presId="urn:microsoft.com/office/officeart/2005/8/layout/radial2"/>
    <dgm:cxn modelId="{AC463FBF-5F48-472E-A112-92D81609112A}" type="presParOf" srcId="{CAD556A7-938A-4A8C-A5F6-45BF73BCAC7C}" destId="{EE30D023-DFD6-4AAB-A910-9BC5C8229FED}" srcOrd="0" destOrd="0" presId="urn:microsoft.com/office/officeart/2005/8/layout/radial2"/>
    <dgm:cxn modelId="{04F167B3-C12E-47C2-B13C-E9E7C9F382DF}" type="presParOf" srcId="{CAD556A7-938A-4A8C-A5F6-45BF73BCAC7C}" destId="{0C2559F3-D410-44CC-9474-C1BF9CB2F637}" srcOrd="1" destOrd="0" presId="urn:microsoft.com/office/officeart/2005/8/layout/radial2"/>
    <dgm:cxn modelId="{A9A6F917-D034-4C74-9818-975B08697ACA}" type="presParOf" srcId="{2CC4E58A-7929-493D-8DE1-3AB48E03F3D4}" destId="{23B866B7-65EB-44A5-B81B-68032697B3B0}" srcOrd="7" destOrd="0" presId="urn:microsoft.com/office/officeart/2005/8/layout/radial2"/>
    <dgm:cxn modelId="{E8148271-F62D-4E8B-A42B-7382A8FF6C53}" type="presParOf" srcId="{2CC4E58A-7929-493D-8DE1-3AB48E03F3D4}" destId="{EFB04678-BB42-4C40-985E-FC9CF3415FFE}" srcOrd="8" destOrd="0" presId="urn:microsoft.com/office/officeart/2005/8/layout/radial2"/>
    <dgm:cxn modelId="{94E604E2-469B-4AE3-A89B-3D2905BE71F8}" type="presParOf" srcId="{EFB04678-BB42-4C40-985E-FC9CF3415FFE}" destId="{E2C8363D-D1A3-4E84-A49D-B1B8FB7AF345}" srcOrd="0" destOrd="0" presId="urn:microsoft.com/office/officeart/2005/8/layout/radial2"/>
    <dgm:cxn modelId="{5A6AB8BF-CE34-461E-BEE2-46AB1D24C8D5}" type="presParOf" srcId="{EFB04678-BB42-4C40-985E-FC9CF3415FFE}" destId="{A68E71A9-450A-4924-A46C-58B662532BF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866B7-65EB-44A5-B81B-68032697B3B0}">
      <dsp:nvSpPr>
        <dsp:cNvPr id="0" name=""/>
        <dsp:cNvSpPr/>
      </dsp:nvSpPr>
      <dsp:spPr>
        <a:xfrm rot="3683112">
          <a:off x="1571698" y="2964331"/>
          <a:ext cx="782198" cy="49570"/>
        </a:xfrm>
        <a:custGeom>
          <a:avLst/>
          <a:gdLst/>
          <a:ahLst/>
          <a:cxnLst/>
          <a:rect l="0" t="0" r="0" b="0"/>
          <a:pathLst>
            <a:path>
              <a:moveTo>
                <a:pt x="0" y="24785"/>
              </a:moveTo>
              <a:lnTo>
                <a:pt x="782198" y="2478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59E1A2-0D93-442D-B760-1C86F44A2E15}">
      <dsp:nvSpPr>
        <dsp:cNvPr id="0" name=""/>
        <dsp:cNvSpPr/>
      </dsp:nvSpPr>
      <dsp:spPr>
        <a:xfrm rot="1312614">
          <a:off x="2001986" y="2400335"/>
          <a:ext cx="558779" cy="49570"/>
        </a:xfrm>
        <a:custGeom>
          <a:avLst/>
          <a:gdLst/>
          <a:ahLst/>
          <a:cxnLst/>
          <a:rect l="0" t="0" r="0" b="0"/>
          <a:pathLst>
            <a:path>
              <a:moveTo>
                <a:pt x="0" y="24785"/>
              </a:moveTo>
              <a:lnTo>
                <a:pt x="558779" y="2478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5CC5A1-D921-4939-A719-22A505DCC5ED}">
      <dsp:nvSpPr>
        <dsp:cNvPr id="0" name=""/>
        <dsp:cNvSpPr/>
      </dsp:nvSpPr>
      <dsp:spPr>
        <a:xfrm rot="20287386">
          <a:off x="2001986" y="1756334"/>
          <a:ext cx="558779" cy="49570"/>
        </a:xfrm>
        <a:custGeom>
          <a:avLst/>
          <a:gdLst/>
          <a:ahLst/>
          <a:cxnLst/>
          <a:rect l="0" t="0" r="0" b="0"/>
          <a:pathLst>
            <a:path>
              <a:moveTo>
                <a:pt x="0" y="24785"/>
              </a:moveTo>
              <a:lnTo>
                <a:pt x="558779" y="2478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F2B9A9-53B7-4298-9AAD-39189AB69DD5}">
      <dsp:nvSpPr>
        <dsp:cNvPr id="0" name=""/>
        <dsp:cNvSpPr/>
      </dsp:nvSpPr>
      <dsp:spPr>
        <a:xfrm rot="17916888">
          <a:off x="1571698" y="1192338"/>
          <a:ext cx="782198" cy="49570"/>
        </a:xfrm>
        <a:custGeom>
          <a:avLst/>
          <a:gdLst/>
          <a:ahLst/>
          <a:cxnLst/>
          <a:rect l="0" t="0" r="0" b="0"/>
          <a:pathLst>
            <a:path>
              <a:moveTo>
                <a:pt x="0" y="24785"/>
              </a:moveTo>
              <a:lnTo>
                <a:pt x="782198" y="2478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1DEC37-36F8-48EB-A44F-7B62AFE3BD7D}">
      <dsp:nvSpPr>
        <dsp:cNvPr id="0" name=""/>
        <dsp:cNvSpPr/>
      </dsp:nvSpPr>
      <dsp:spPr>
        <a:xfrm>
          <a:off x="704202" y="1327882"/>
          <a:ext cx="1550474" cy="155047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433FEE-2746-4A8E-9417-31BA6AD1FBCC}">
      <dsp:nvSpPr>
        <dsp:cNvPr id="0" name=""/>
        <dsp:cNvSpPr/>
      </dsp:nvSpPr>
      <dsp:spPr>
        <a:xfrm>
          <a:off x="1907725" y="321"/>
          <a:ext cx="930284" cy="930284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043962" y="136558"/>
        <a:ext cx="657810" cy="657810"/>
      </dsp:txXfrm>
    </dsp:sp>
    <dsp:sp modelId="{4D9E9756-EBC8-436F-85C7-F8E955EC9EC3}">
      <dsp:nvSpPr>
        <dsp:cNvPr id="0" name=""/>
        <dsp:cNvSpPr/>
      </dsp:nvSpPr>
      <dsp:spPr>
        <a:xfrm>
          <a:off x="2931038" y="321"/>
          <a:ext cx="1395427" cy="930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solidFill>
                <a:srgbClr val="FF99CC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800" kern="1200" dirty="0">
            <a:solidFill>
              <a:srgbClr val="FF99CC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931038" y="321"/>
        <a:ext cx="1395427" cy="930284"/>
      </dsp:txXfrm>
    </dsp:sp>
    <dsp:sp modelId="{7101DBD9-BB5C-4895-A63F-8937341FDD09}">
      <dsp:nvSpPr>
        <dsp:cNvPr id="0" name=""/>
        <dsp:cNvSpPr/>
      </dsp:nvSpPr>
      <dsp:spPr>
        <a:xfrm>
          <a:off x="2507149" y="1038553"/>
          <a:ext cx="930284" cy="930284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643386" y="1174790"/>
        <a:ext cx="657810" cy="657810"/>
      </dsp:txXfrm>
    </dsp:sp>
    <dsp:sp modelId="{7D766E5F-F3A2-4CED-AABB-BEE235B96694}">
      <dsp:nvSpPr>
        <dsp:cNvPr id="0" name=""/>
        <dsp:cNvSpPr/>
      </dsp:nvSpPr>
      <dsp:spPr>
        <a:xfrm>
          <a:off x="3530462" y="1038553"/>
          <a:ext cx="1395427" cy="930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solidFill>
                <a:srgbClr val="00B05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800" kern="1200" dirty="0">
            <a:solidFill>
              <a:srgbClr val="00B05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530462" y="1038553"/>
        <a:ext cx="1395427" cy="930284"/>
      </dsp:txXfrm>
    </dsp:sp>
    <dsp:sp modelId="{EE30D023-DFD6-4AAB-A910-9BC5C8229FED}">
      <dsp:nvSpPr>
        <dsp:cNvPr id="0" name=""/>
        <dsp:cNvSpPr/>
      </dsp:nvSpPr>
      <dsp:spPr>
        <a:xfrm>
          <a:off x="2507149" y="2237401"/>
          <a:ext cx="930284" cy="930284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643386" y="2373638"/>
        <a:ext cx="657810" cy="657810"/>
      </dsp:txXfrm>
    </dsp:sp>
    <dsp:sp modelId="{0C2559F3-D410-44CC-9474-C1BF9CB2F637}">
      <dsp:nvSpPr>
        <dsp:cNvPr id="0" name=""/>
        <dsp:cNvSpPr/>
      </dsp:nvSpPr>
      <dsp:spPr>
        <a:xfrm>
          <a:off x="3530462" y="2237401"/>
          <a:ext cx="1395427" cy="930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solidFill>
                <a:srgbClr val="00CC66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800" kern="1200" dirty="0">
            <a:solidFill>
              <a:srgbClr val="00CC66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530462" y="2237401"/>
        <a:ext cx="1395427" cy="930284"/>
      </dsp:txXfrm>
    </dsp:sp>
    <dsp:sp modelId="{E2C8363D-D1A3-4E84-A49D-B1B8FB7AF345}">
      <dsp:nvSpPr>
        <dsp:cNvPr id="0" name=""/>
        <dsp:cNvSpPr/>
      </dsp:nvSpPr>
      <dsp:spPr>
        <a:xfrm>
          <a:off x="1907725" y="3275633"/>
          <a:ext cx="930284" cy="930284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6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043962" y="3411870"/>
        <a:ext cx="657810" cy="657810"/>
      </dsp:txXfrm>
    </dsp:sp>
    <dsp:sp modelId="{A68E71A9-450A-4924-A46C-58B662532BF9}">
      <dsp:nvSpPr>
        <dsp:cNvPr id="0" name=""/>
        <dsp:cNvSpPr/>
      </dsp:nvSpPr>
      <dsp:spPr>
        <a:xfrm>
          <a:off x="2931038" y="3275633"/>
          <a:ext cx="1395427" cy="9302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800" kern="1200" dirty="0">
            <a:solidFill>
              <a:srgbClr val="FF0066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931038" y="3275633"/>
        <a:ext cx="1395427" cy="9302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439776" y="2683067"/>
            <a:ext cx="3934898" cy="3652419"/>
          </a:xfrm>
          <a:prstGeom prst="noSmoking">
            <a:avLst>
              <a:gd name="adj" fmla="val 12448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615" b="100000" l="3970" r="9667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17342" flipH="1">
            <a:off x="1993031" y="3540218"/>
            <a:ext cx="2368374" cy="195924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615" b="100000" l="3970" r="9667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92823">
            <a:off x="4462315" y="4031118"/>
            <a:ext cx="2235605" cy="184941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6615" b="100000" l="3970" r="9667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56714">
            <a:off x="3730701" y="2856972"/>
            <a:ext cx="1573222" cy="1301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3552483"/>
              </p:ext>
            </p:extLst>
          </p:nvPr>
        </p:nvGraphicFramePr>
        <p:xfrm>
          <a:off x="1920240" y="1436914"/>
          <a:ext cx="5630092" cy="4206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35486" y="4781006"/>
            <a:ext cx="2429692" cy="1227908"/>
          </a:xfrm>
          <a:prstGeom prst="rightArrow">
            <a:avLst/>
          </a:prstGeom>
          <a:solidFill>
            <a:srgbClr val="FFC000"/>
          </a:solidFill>
          <a:ln w="38100">
            <a:solidFill>
              <a:srgbClr val="FFFF00"/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accent4">
                    <a:lumMod val="5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衛福</a:t>
            </a:r>
            <a:r>
              <a:rPr lang="zh-TW" altLang="en-US" sz="2400" dirty="0" smtClean="0">
                <a:solidFill>
                  <a:schemeClr val="accent4">
                    <a:lumMod val="5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部疾管署</a:t>
            </a:r>
            <a:endParaRPr lang="zh-TW" altLang="en-US" sz="2400" dirty="0">
              <a:solidFill>
                <a:schemeClr val="accent4">
                  <a:lumMod val="50000"/>
                </a:schemeClr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636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文鼎甜妞體P</vt:lpstr>
      <vt:lpstr>文鼎新潮ＰＯＰ體P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2019-10-15T07:54:14Z</dcterms:modified>
</cp:coreProperties>
</file>