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FF99CC"/>
    <a:srgbClr val="FF33CC"/>
    <a:srgbClr val="3399FF"/>
    <a:srgbClr val="FF6699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CE7E4-376D-42A0-B7AA-1B177EAB348D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C22C66-2EDC-4117-82A7-66F5738CFBE0}">
      <dgm:prSet custT="1"/>
      <dgm:spPr>
        <a:solidFill>
          <a:srgbClr val="00B0F0"/>
        </a:solidFill>
      </dgm:spPr>
      <dgm:t>
        <a:bodyPr/>
        <a:lstStyle/>
        <a:p>
          <a:pPr rtl="0"/>
          <a:r>
            <a:rPr lang="zh-TW" altLang="en-US" sz="44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altLang="en-US" sz="44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706B7DD-F6AA-4BD4-BBFF-7B401955BD59}" type="parTrans" cxnId="{87DEFBD0-6AF8-4E79-86D8-2597D019BFF5}">
      <dgm:prSet/>
      <dgm:spPr/>
      <dgm:t>
        <a:bodyPr/>
        <a:lstStyle/>
        <a:p>
          <a:endParaRPr lang="zh-TW" altLang="en-US"/>
        </a:p>
      </dgm:t>
    </dgm:pt>
    <dgm:pt modelId="{A8D738BE-C428-4B05-A9AD-74DA81920876}" type="sibTrans" cxnId="{87DEFBD0-6AF8-4E79-86D8-2597D019BFF5}">
      <dgm:prSet/>
      <dgm:spPr/>
      <dgm:t>
        <a:bodyPr/>
        <a:lstStyle/>
        <a:p>
          <a:endParaRPr lang="zh-TW" altLang="en-US"/>
        </a:p>
      </dgm:t>
    </dgm:pt>
    <dgm:pt modelId="{080FB61D-A3A3-4503-AB28-792C239995A0}">
      <dgm:prSet/>
      <dgm:spPr/>
      <dgm:t>
        <a:bodyPr/>
        <a:lstStyle/>
        <a:p>
          <a:pPr rtl="0"/>
          <a:r>
            <a:rPr lang="zh-TW" dirty="0" smtClean="0">
              <a:solidFill>
                <a:schemeClr val="accent4"/>
              </a:solidFill>
            </a:rPr>
            <a:t>巡檢容器</a:t>
          </a:r>
          <a:endParaRPr lang="zh-TW" dirty="0">
            <a:solidFill>
              <a:schemeClr val="accent4"/>
            </a:solidFill>
          </a:endParaRPr>
        </a:p>
      </dgm:t>
    </dgm:pt>
    <dgm:pt modelId="{8ABE05FA-17DB-4CB1-B356-9A05A8FD9441}" type="parTrans" cxnId="{95055C54-1A63-4A3E-8669-9707649EDEE7}">
      <dgm:prSet/>
      <dgm:spPr/>
      <dgm:t>
        <a:bodyPr/>
        <a:lstStyle/>
        <a:p>
          <a:endParaRPr lang="zh-TW" altLang="en-US"/>
        </a:p>
      </dgm:t>
    </dgm:pt>
    <dgm:pt modelId="{164C9D79-0C66-471E-9A60-A43B530F5388}" type="sibTrans" cxnId="{95055C54-1A63-4A3E-8669-9707649EDEE7}">
      <dgm:prSet/>
      <dgm:spPr/>
      <dgm:t>
        <a:bodyPr/>
        <a:lstStyle/>
        <a:p>
          <a:endParaRPr lang="zh-TW" altLang="en-US"/>
        </a:p>
      </dgm:t>
    </dgm:pt>
    <dgm:pt modelId="{18F35D45-178B-484F-A0FF-25F499A3D3DC}">
      <dgm:prSet custT="1"/>
      <dgm:spPr>
        <a:solidFill>
          <a:srgbClr val="FF9900"/>
        </a:solidFill>
      </dgm:spPr>
      <dgm:t>
        <a:bodyPr/>
        <a:lstStyle/>
        <a:p>
          <a:pPr rtl="0"/>
          <a:r>
            <a:rPr lang="zh-TW" altLang="en-US" sz="44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altLang="en-US" sz="44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627B3FB-A6CD-437C-BA21-589359CA35B0}" type="parTrans" cxnId="{131CF448-23B3-4E0E-A3D1-659EB7D9B37D}">
      <dgm:prSet/>
      <dgm:spPr/>
      <dgm:t>
        <a:bodyPr/>
        <a:lstStyle/>
        <a:p>
          <a:endParaRPr lang="zh-TW" altLang="en-US"/>
        </a:p>
      </dgm:t>
    </dgm:pt>
    <dgm:pt modelId="{14388C29-2B5E-4B4A-8F6E-92305EECA981}" type="sibTrans" cxnId="{131CF448-23B3-4E0E-A3D1-659EB7D9B37D}">
      <dgm:prSet/>
      <dgm:spPr/>
      <dgm:t>
        <a:bodyPr/>
        <a:lstStyle/>
        <a:p>
          <a:endParaRPr lang="zh-TW" altLang="en-US"/>
        </a:p>
      </dgm:t>
    </dgm:pt>
    <dgm:pt modelId="{BFF05074-F474-473F-B0F0-76B893E80B68}">
      <dgm:prSet/>
      <dgm:spPr/>
      <dgm:t>
        <a:bodyPr/>
        <a:lstStyle/>
        <a:p>
          <a:pPr rtl="0"/>
          <a:r>
            <a:rPr lang="zh-TW" dirty="0" smtClean="0">
              <a:solidFill>
                <a:srgbClr val="92D050"/>
              </a:solidFill>
            </a:rPr>
            <a:t>倒掉積水</a:t>
          </a:r>
          <a:endParaRPr lang="zh-TW" dirty="0">
            <a:solidFill>
              <a:srgbClr val="92D050"/>
            </a:solidFill>
          </a:endParaRPr>
        </a:p>
      </dgm:t>
    </dgm:pt>
    <dgm:pt modelId="{B54203E0-104F-40FE-862D-EFA0B9047A8B}" type="parTrans" cxnId="{64C21BC9-326F-4DD6-89B9-194FD1EA756F}">
      <dgm:prSet/>
      <dgm:spPr/>
      <dgm:t>
        <a:bodyPr/>
        <a:lstStyle/>
        <a:p>
          <a:endParaRPr lang="zh-TW" altLang="en-US"/>
        </a:p>
      </dgm:t>
    </dgm:pt>
    <dgm:pt modelId="{A0E728A2-BBC8-4C81-990A-7A983A37D290}" type="sibTrans" cxnId="{64C21BC9-326F-4DD6-89B9-194FD1EA756F}">
      <dgm:prSet/>
      <dgm:spPr/>
      <dgm:t>
        <a:bodyPr/>
        <a:lstStyle/>
        <a:p>
          <a:endParaRPr lang="zh-TW" altLang="en-US"/>
        </a:p>
      </dgm:t>
    </dgm:pt>
    <dgm:pt modelId="{67CD4BFF-667F-44A0-BAD0-B495B020FDBF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44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altLang="en-US" sz="44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A4781DAD-6D8E-468F-8B7C-74A3D517EA74}" type="parTrans" cxnId="{55D47528-7DD2-4849-82C3-83BB54FE8CFF}">
      <dgm:prSet/>
      <dgm:spPr/>
      <dgm:t>
        <a:bodyPr/>
        <a:lstStyle/>
        <a:p>
          <a:endParaRPr lang="zh-TW" altLang="en-US"/>
        </a:p>
      </dgm:t>
    </dgm:pt>
    <dgm:pt modelId="{7E7D0CFD-71C7-4276-B4B7-1E814E429C2D}" type="sibTrans" cxnId="{55D47528-7DD2-4849-82C3-83BB54FE8CFF}">
      <dgm:prSet/>
      <dgm:spPr/>
      <dgm:t>
        <a:bodyPr/>
        <a:lstStyle/>
        <a:p>
          <a:endParaRPr lang="zh-TW" altLang="en-US"/>
        </a:p>
      </dgm:t>
    </dgm:pt>
    <dgm:pt modelId="{637698FC-9F7E-4D37-BABD-FAEDDE25FA4E}">
      <dgm:prSet/>
      <dgm:spPr/>
      <dgm:t>
        <a:bodyPr/>
        <a:lstStyle/>
        <a:p>
          <a:pPr rtl="0"/>
          <a:r>
            <a:rPr lang="zh-TW" dirty="0" smtClean="0">
              <a:solidFill>
                <a:srgbClr val="FF0066"/>
              </a:solidFill>
            </a:rPr>
            <a:t>清潔容器</a:t>
          </a:r>
          <a:endParaRPr lang="zh-TW" dirty="0">
            <a:solidFill>
              <a:srgbClr val="FF0066"/>
            </a:solidFill>
          </a:endParaRPr>
        </a:p>
      </dgm:t>
    </dgm:pt>
    <dgm:pt modelId="{CCDCE644-D58C-4233-87FF-DFBAC4E16CD8}" type="parTrans" cxnId="{DD116E4C-7277-4196-99EF-B187C37ED072}">
      <dgm:prSet/>
      <dgm:spPr/>
      <dgm:t>
        <a:bodyPr/>
        <a:lstStyle/>
        <a:p>
          <a:endParaRPr lang="zh-TW" altLang="en-US"/>
        </a:p>
      </dgm:t>
    </dgm:pt>
    <dgm:pt modelId="{F1170EF6-02D9-498A-9BF1-4234395F3466}" type="sibTrans" cxnId="{DD116E4C-7277-4196-99EF-B187C37ED072}">
      <dgm:prSet/>
      <dgm:spPr/>
      <dgm:t>
        <a:bodyPr/>
        <a:lstStyle/>
        <a:p>
          <a:endParaRPr lang="zh-TW" altLang="en-US"/>
        </a:p>
      </dgm:t>
    </dgm:pt>
    <dgm:pt modelId="{E7851FC7-6024-4B4E-B838-BE8AADAA6C10}">
      <dgm:prSet custT="1"/>
      <dgm:spPr>
        <a:solidFill>
          <a:srgbClr val="FF99CC"/>
        </a:solidFill>
      </dgm:spPr>
      <dgm:t>
        <a:bodyPr/>
        <a:lstStyle/>
        <a:p>
          <a:pPr rtl="0"/>
          <a:r>
            <a:rPr lang="zh-TW" altLang="en-US" sz="44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altLang="en-US" sz="44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84EA3A9-C27B-40FD-981A-0F3915146780}" type="parTrans" cxnId="{468992D3-FFE4-4517-BD69-518C53650706}">
      <dgm:prSet/>
      <dgm:spPr/>
      <dgm:t>
        <a:bodyPr/>
        <a:lstStyle/>
        <a:p>
          <a:endParaRPr lang="zh-TW" altLang="en-US"/>
        </a:p>
      </dgm:t>
    </dgm:pt>
    <dgm:pt modelId="{5DA0F09C-FBD6-4E50-B258-3C0BB303CA75}" type="sibTrans" cxnId="{468992D3-FFE4-4517-BD69-518C53650706}">
      <dgm:prSet/>
      <dgm:spPr/>
      <dgm:t>
        <a:bodyPr/>
        <a:lstStyle/>
        <a:p>
          <a:endParaRPr lang="zh-TW" altLang="en-US"/>
        </a:p>
      </dgm:t>
    </dgm:pt>
    <dgm:pt modelId="{E12CFD61-3025-4F4F-B265-599621BFE3D2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</a:rPr>
            <a:t>刷除蟲卵</a:t>
          </a:r>
          <a:endParaRPr lang="zh-TW" dirty="0">
            <a:solidFill>
              <a:srgbClr val="00B0F0"/>
            </a:solidFill>
          </a:endParaRPr>
        </a:p>
      </dgm:t>
    </dgm:pt>
    <dgm:pt modelId="{90CF2FEC-CB25-49FE-A733-4FC2B7B3D9EE}" type="parTrans" cxnId="{0B6B3B97-C81F-4E81-B6E9-F8FBECA51FF6}">
      <dgm:prSet/>
      <dgm:spPr/>
      <dgm:t>
        <a:bodyPr/>
        <a:lstStyle/>
        <a:p>
          <a:endParaRPr lang="zh-TW" altLang="en-US"/>
        </a:p>
      </dgm:t>
    </dgm:pt>
    <dgm:pt modelId="{408B1619-46C8-45ED-B9A1-24C73C405B92}" type="sibTrans" cxnId="{0B6B3B97-C81F-4E81-B6E9-F8FBECA51FF6}">
      <dgm:prSet/>
      <dgm:spPr/>
      <dgm:t>
        <a:bodyPr/>
        <a:lstStyle/>
        <a:p>
          <a:endParaRPr lang="zh-TW" altLang="en-US"/>
        </a:p>
      </dgm:t>
    </dgm:pt>
    <dgm:pt modelId="{8C53005A-D913-45A8-8283-CDD90C857632}" type="pres">
      <dgm:prSet presAssocID="{BCFCE7E4-376D-42A0-B7AA-1B177EAB348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7BEFE38-B31B-46A5-87C1-941A371EE06D}" type="pres">
      <dgm:prSet presAssocID="{BCFCE7E4-376D-42A0-B7AA-1B177EAB348D}" presName="cycle" presStyleCnt="0"/>
      <dgm:spPr/>
    </dgm:pt>
    <dgm:pt modelId="{6B6B74AC-FBBC-4ACD-BCCA-CEF9D157D86D}" type="pres">
      <dgm:prSet presAssocID="{BCFCE7E4-376D-42A0-B7AA-1B177EAB348D}" presName="centerShape" presStyleCnt="0"/>
      <dgm:spPr/>
    </dgm:pt>
    <dgm:pt modelId="{ADF0DE74-6863-4E1F-ACF5-45DC742B57F7}" type="pres">
      <dgm:prSet presAssocID="{BCFCE7E4-376D-42A0-B7AA-1B177EAB348D}" presName="connSite" presStyleLbl="node1" presStyleIdx="0" presStyleCnt="5"/>
      <dgm:spPr/>
    </dgm:pt>
    <dgm:pt modelId="{52D6BF7B-11CB-4063-956D-EAC4E8D3E695}" type="pres">
      <dgm:prSet presAssocID="{BCFCE7E4-376D-42A0-B7AA-1B177EAB348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E073BBB-73DE-4B8C-B80F-D669C4657790}" type="pres">
      <dgm:prSet presAssocID="{E706B7DD-F6AA-4BD4-BBFF-7B401955BD5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4CBAC68-0B08-4E16-8B3E-99FF3AF53538}" type="pres">
      <dgm:prSet presAssocID="{EBC22C66-2EDC-4117-82A7-66F5738CFBE0}" presName="node" presStyleCnt="0"/>
      <dgm:spPr/>
    </dgm:pt>
    <dgm:pt modelId="{D84B37A9-25D2-4809-9738-557A66A24D5A}" type="pres">
      <dgm:prSet presAssocID="{EBC22C66-2EDC-4117-82A7-66F5738CFBE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51EBA7-8579-4613-9A08-88DB7552AE36}" type="pres">
      <dgm:prSet presAssocID="{EBC22C66-2EDC-4117-82A7-66F5738CFBE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E0EEDF-5B8E-4A99-BD9A-1B6FD111D72D}" type="pres">
      <dgm:prSet presAssocID="{4627B3FB-A6CD-437C-BA21-589359CA35B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586A5E3-044C-49C3-978E-0C7676B0F9F5}" type="pres">
      <dgm:prSet presAssocID="{18F35D45-178B-484F-A0FF-25F499A3D3DC}" presName="node" presStyleCnt="0"/>
      <dgm:spPr/>
    </dgm:pt>
    <dgm:pt modelId="{3664795D-3009-43A6-A8E6-C119C1CFB9B4}" type="pres">
      <dgm:prSet presAssocID="{18F35D45-178B-484F-A0FF-25F499A3D3DC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9FB73F-2160-4426-97BE-CEB91B95D782}" type="pres">
      <dgm:prSet presAssocID="{18F35D45-178B-484F-A0FF-25F499A3D3DC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FB31FF-34D2-4E69-A3CE-92E30141C1F2}" type="pres">
      <dgm:prSet presAssocID="{A4781DAD-6D8E-468F-8B7C-74A3D517EA7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369D2883-9EA8-4A27-80B9-3DB8D32AD740}" type="pres">
      <dgm:prSet presAssocID="{67CD4BFF-667F-44A0-BAD0-B495B020FDBF}" presName="node" presStyleCnt="0"/>
      <dgm:spPr/>
    </dgm:pt>
    <dgm:pt modelId="{99358419-73B6-4463-9689-553DBFD4A9FA}" type="pres">
      <dgm:prSet presAssocID="{67CD4BFF-667F-44A0-BAD0-B495B020FDB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AFBBDD1-8E12-423D-863F-76B0CC47AFE3}" type="pres">
      <dgm:prSet presAssocID="{67CD4BFF-667F-44A0-BAD0-B495B020FDB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1B1359D-7D38-4D6A-9FBF-2B54BE0DAF9C}" type="pres">
      <dgm:prSet presAssocID="{484EA3A9-C27B-40FD-981A-0F391514678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75135EA-C0BD-4C6E-BD7F-4228056F6A9F}" type="pres">
      <dgm:prSet presAssocID="{E7851FC7-6024-4B4E-B838-BE8AADAA6C10}" presName="node" presStyleCnt="0"/>
      <dgm:spPr/>
    </dgm:pt>
    <dgm:pt modelId="{FBA54DAA-9D9D-4ADD-B37B-FE729DC6534C}" type="pres">
      <dgm:prSet presAssocID="{E7851FC7-6024-4B4E-B838-BE8AADAA6C1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354241-4D87-4CA0-A801-E92078079181}" type="pres">
      <dgm:prSet presAssocID="{E7851FC7-6024-4B4E-B838-BE8AADAA6C1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6E07A0E-1CE0-4163-A542-BF591AAE3A08}" type="presOf" srcId="{E7851FC7-6024-4B4E-B838-BE8AADAA6C10}" destId="{FBA54DAA-9D9D-4ADD-B37B-FE729DC6534C}" srcOrd="0" destOrd="0" presId="urn:microsoft.com/office/officeart/2005/8/layout/radial2"/>
    <dgm:cxn modelId="{4BCE7C8E-EF48-48C9-8234-A66D9BD54FD7}" type="presOf" srcId="{A4781DAD-6D8E-468F-8B7C-74A3D517EA74}" destId="{AFFB31FF-34D2-4E69-A3CE-92E30141C1F2}" srcOrd="0" destOrd="0" presId="urn:microsoft.com/office/officeart/2005/8/layout/radial2"/>
    <dgm:cxn modelId="{64C21BC9-326F-4DD6-89B9-194FD1EA756F}" srcId="{18F35D45-178B-484F-A0FF-25F499A3D3DC}" destId="{BFF05074-F474-473F-B0F0-76B893E80B68}" srcOrd="0" destOrd="0" parTransId="{B54203E0-104F-40FE-862D-EFA0B9047A8B}" sibTransId="{A0E728A2-BBC8-4C81-990A-7A983A37D290}"/>
    <dgm:cxn modelId="{C8B50C38-CCAF-4933-86C0-798FE2A8E64B}" type="presOf" srcId="{484EA3A9-C27B-40FD-981A-0F3915146780}" destId="{11B1359D-7D38-4D6A-9FBF-2B54BE0DAF9C}" srcOrd="0" destOrd="0" presId="urn:microsoft.com/office/officeart/2005/8/layout/radial2"/>
    <dgm:cxn modelId="{D77B822B-D962-4E8C-B4CA-6F3790FA0147}" type="presOf" srcId="{EBC22C66-2EDC-4117-82A7-66F5738CFBE0}" destId="{D84B37A9-25D2-4809-9738-557A66A24D5A}" srcOrd="0" destOrd="0" presId="urn:microsoft.com/office/officeart/2005/8/layout/radial2"/>
    <dgm:cxn modelId="{F4512B67-B9BC-49F6-9523-915C70808B64}" type="presOf" srcId="{67CD4BFF-667F-44A0-BAD0-B495B020FDBF}" destId="{99358419-73B6-4463-9689-553DBFD4A9FA}" srcOrd="0" destOrd="0" presId="urn:microsoft.com/office/officeart/2005/8/layout/radial2"/>
    <dgm:cxn modelId="{DF5BBD3E-601A-4E9D-8F6D-5CC910AFAC93}" type="presOf" srcId="{080FB61D-A3A3-4503-AB28-792C239995A0}" destId="{1351EBA7-8579-4613-9A08-88DB7552AE36}" srcOrd="0" destOrd="0" presId="urn:microsoft.com/office/officeart/2005/8/layout/radial2"/>
    <dgm:cxn modelId="{0B6B3B97-C81F-4E81-B6E9-F8FBECA51FF6}" srcId="{E7851FC7-6024-4B4E-B838-BE8AADAA6C10}" destId="{E12CFD61-3025-4F4F-B265-599621BFE3D2}" srcOrd="0" destOrd="0" parTransId="{90CF2FEC-CB25-49FE-A733-4FC2B7B3D9EE}" sibTransId="{408B1619-46C8-45ED-B9A1-24C73C405B92}"/>
    <dgm:cxn modelId="{468992D3-FFE4-4517-BD69-518C53650706}" srcId="{BCFCE7E4-376D-42A0-B7AA-1B177EAB348D}" destId="{E7851FC7-6024-4B4E-B838-BE8AADAA6C10}" srcOrd="3" destOrd="0" parTransId="{484EA3A9-C27B-40FD-981A-0F3915146780}" sibTransId="{5DA0F09C-FBD6-4E50-B258-3C0BB303CA75}"/>
    <dgm:cxn modelId="{D2816A11-E493-41F7-B345-8A5D4242645C}" type="presOf" srcId="{BFF05074-F474-473F-B0F0-76B893E80B68}" destId="{A49FB73F-2160-4426-97BE-CEB91B95D782}" srcOrd="0" destOrd="0" presId="urn:microsoft.com/office/officeart/2005/8/layout/radial2"/>
    <dgm:cxn modelId="{91156EF8-FBB1-4295-81CD-0D5CE4790BCE}" type="presOf" srcId="{BCFCE7E4-376D-42A0-B7AA-1B177EAB348D}" destId="{8C53005A-D913-45A8-8283-CDD90C857632}" srcOrd="0" destOrd="0" presId="urn:microsoft.com/office/officeart/2005/8/layout/radial2"/>
    <dgm:cxn modelId="{7B4DAB9B-0193-466E-A8C8-FD588F86FC38}" type="presOf" srcId="{E12CFD61-3025-4F4F-B265-599621BFE3D2}" destId="{1E354241-4D87-4CA0-A801-E92078079181}" srcOrd="0" destOrd="0" presId="urn:microsoft.com/office/officeart/2005/8/layout/radial2"/>
    <dgm:cxn modelId="{131CF448-23B3-4E0E-A3D1-659EB7D9B37D}" srcId="{BCFCE7E4-376D-42A0-B7AA-1B177EAB348D}" destId="{18F35D45-178B-484F-A0FF-25F499A3D3DC}" srcOrd="1" destOrd="0" parTransId="{4627B3FB-A6CD-437C-BA21-589359CA35B0}" sibTransId="{14388C29-2B5E-4B4A-8F6E-92305EECA981}"/>
    <dgm:cxn modelId="{87DEFBD0-6AF8-4E79-86D8-2597D019BFF5}" srcId="{BCFCE7E4-376D-42A0-B7AA-1B177EAB348D}" destId="{EBC22C66-2EDC-4117-82A7-66F5738CFBE0}" srcOrd="0" destOrd="0" parTransId="{E706B7DD-F6AA-4BD4-BBFF-7B401955BD59}" sibTransId="{A8D738BE-C428-4B05-A9AD-74DA81920876}"/>
    <dgm:cxn modelId="{0BC3CEC0-A0F9-45D6-8CED-2B8BF755A471}" type="presOf" srcId="{4627B3FB-A6CD-437C-BA21-589359CA35B0}" destId="{13E0EEDF-5B8E-4A99-BD9A-1B6FD111D72D}" srcOrd="0" destOrd="0" presId="urn:microsoft.com/office/officeart/2005/8/layout/radial2"/>
    <dgm:cxn modelId="{34D5B913-1F22-4304-A79E-C95BC4ED0294}" type="presOf" srcId="{637698FC-9F7E-4D37-BABD-FAEDDE25FA4E}" destId="{AAFBBDD1-8E12-423D-863F-76B0CC47AFE3}" srcOrd="0" destOrd="0" presId="urn:microsoft.com/office/officeart/2005/8/layout/radial2"/>
    <dgm:cxn modelId="{55D47528-7DD2-4849-82C3-83BB54FE8CFF}" srcId="{BCFCE7E4-376D-42A0-B7AA-1B177EAB348D}" destId="{67CD4BFF-667F-44A0-BAD0-B495B020FDBF}" srcOrd="2" destOrd="0" parTransId="{A4781DAD-6D8E-468F-8B7C-74A3D517EA74}" sibTransId="{7E7D0CFD-71C7-4276-B4B7-1E814E429C2D}"/>
    <dgm:cxn modelId="{95055C54-1A63-4A3E-8669-9707649EDEE7}" srcId="{EBC22C66-2EDC-4117-82A7-66F5738CFBE0}" destId="{080FB61D-A3A3-4503-AB28-792C239995A0}" srcOrd="0" destOrd="0" parTransId="{8ABE05FA-17DB-4CB1-B356-9A05A8FD9441}" sibTransId="{164C9D79-0C66-471E-9A60-A43B530F5388}"/>
    <dgm:cxn modelId="{F202198F-2072-448C-8FA3-48B6DCD9C858}" type="presOf" srcId="{E706B7DD-F6AA-4BD4-BBFF-7B401955BD59}" destId="{3E073BBB-73DE-4B8C-B80F-D669C4657790}" srcOrd="0" destOrd="0" presId="urn:microsoft.com/office/officeart/2005/8/layout/radial2"/>
    <dgm:cxn modelId="{DD116E4C-7277-4196-99EF-B187C37ED072}" srcId="{67CD4BFF-667F-44A0-BAD0-B495B020FDBF}" destId="{637698FC-9F7E-4D37-BABD-FAEDDE25FA4E}" srcOrd="0" destOrd="0" parTransId="{CCDCE644-D58C-4233-87FF-DFBAC4E16CD8}" sibTransId="{F1170EF6-02D9-498A-9BF1-4234395F3466}"/>
    <dgm:cxn modelId="{C8140C67-3783-428B-A89F-D1F080709353}" type="presOf" srcId="{18F35D45-178B-484F-A0FF-25F499A3D3DC}" destId="{3664795D-3009-43A6-A8E6-C119C1CFB9B4}" srcOrd="0" destOrd="0" presId="urn:microsoft.com/office/officeart/2005/8/layout/radial2"/>
    <dgm:cxn modelId="{E2B27107-D440-4C3E-8D3C-477810D93DCA}" type="presParOf" srcId="{8C53005A-D913-45A8-8283-CDD90C857632}" destId="{47BEFE38-B31B-46A5-87C1-941A371EE06D}" srcOrd="0" destOrd="0" presId="urn:microsoft.com/office/officeart/2005/8/layout/radial2"/>
    <dgm:cxn modelId="{72E304E8-CB71-4C85-B57E-2649DA408852}" type="presParOf" srcId="{47BEFE38-B31B-46A5-87C1-941A371EE06D}" destId="{6B6B74AC-FBBC-4ACD-BCCA-CEF9D157D86D}" srcOrd="0" destOrd="0" presId="urn:microsoft.com/office/officeart/2005/8/layout/radial2"/>
    <dgm:cxn modelId="{4AF2F970-C31B-4CEF-AF71-608EF57ACF58}" type="presParOf" srcId="{6B6B74AC-FBBC-4ACD-BCCA-CEF9D157D86D}" destId="{ADF0DE74-6863-4E1F-ACF5-45DC742B57F7}" srcOrd="0" destOrd="0" presId="urn:microsoft.com/office/officeart/2005/8/layout/radial2"/>
    <dgm:cxn modelId="{65A64390-4291-4F0D-B78B-C44C3153D5D1}" type="presParOf" srcId="{6B6B74AC-FBBC-4ACD-BCCA-CEF9D157D86D}" destId="{52D6BF7B-11CB-4063-956D-EAC4E8D3E695}" srcOrd="1" destOrd="0" presId="urn:microsoft.com/office/officeart/2005/8/layout/radial2"/>
    <dgm:cxn modelId="{5F37B94D-D70A-43F8-9EFB-F860155CAD7F}" type="presParOf" srcId="{47BEFE38-B31B-46A5-87C1-941A371EE06D}" destId="{3E073BBB-73DE-4B8C-B80F-D669C4657790}" srcOrd="1" destOrd="0" presId="urn:microsoft.com/office/officeart/2005/8/layout/radial2"/>
    <dgm:cxn modelId="{31464602-0197-49B4-82E6-45175BF0A73E}" type="presParOf" srcId="{47BEFE38-B31B-46A5-87C1-941A371EE06D}" destId="{C4CBAC68-0B08-4E16-8B3E-99FF3AF53538}" srcOrd="2" destOrd="0" presId="urn:microsoft.com/office/officeart/2005/8/layout/radial2"/>
    <dgm:cxn modelId="{67A4A574-F14A-4279-BFEA-9041EB7C7BB7}" type="presParOf" srcId="{C4CBAC68-0B08-4E16-8B3E-99FF3AF53538}" destId="{D84B37A9-25D2-4809-9738-557A66A24D5A}" srcOrd="0" destOrd="0" presId="urn:microsoft.com/office/officeart/2005/8/layout/radial2"/>
    <dgm:cxn modelId="{26A46CFA-CFDC-4341-842B-FDB54C0A5361}" type="presParOf" srcId="{C4CBAC68-0B08-4E16-8B3E-99FF3AF53538}" destId="{1351EBA7-8579-4613-9A08-88DB7552AE36}" srcOrd="1" destOrd="0" presId="urn:microsoft.com/office/officeart/2005/8/layout/radial2"/>
    <dgm:cxn modelId="{9EE9DB9A-BFFD-4AAA-A1C3-F7F8A5593482}" type="presParOf" srcId="{47BEFE38-B31B-46A5-87C1-941A371EE06D}" destId="{13E0EEDF-5B8E-4A99-BD9A-1B6FD111D72D}" srcOrd="3" destOrd="0" presId="urn:microsoft.com/office/officeart/2005/8/layout/radial2"/>
    <dgm:cxn modelId="{AF1E3754-B387-4A6B-816D-FC714A7C761C}" type="presParOf" srcId="{47BEFE38-B31B-46A5-87C1-941A371EE06D}" destId="{3586A5E3-044C-49C3-978E-0C7676B0F9F5}" srcOrd="4" destOrd="0" presId="urn:microsoft.com/office/officeart/2005/8/layout/radial2"/>
    <dgm:cxn modelId="{A4B0D277-D0CC-4C7E-9671-79F959A291A5}" type="presParOf" srcId="{3586A5E3-044C-49C3-978E-0C7676B0F9F5}" destId="{3664795D-3009-43A6-A8E6-C119C1CFB9B4}" srcOrd="0" destOrd="0" presId="urn:microsoft.com/office/officeart/2005/8/layout/radial2"/>
    <dgm:cxn modelId="{E0A193CA-7BBD-44E2-950D-1041CAAE2B1C}" type="presParOf" srcId="{3586A5E3-044C-49C3-978E-0C7676B0F9F5}" destId="{A49FB73F-2160-4426-97BE-CEB91B95D782}" srcOrd="1" destOrd="0" presId="urn:microsoft.com/office/officeart/2005/8/layout/radial2"/>
    <dgm:cxn modelId="{6D415E36-4068-44C4-803E-74746A0811EA}" type="presParOf" srcId="{47BEFE38-B31B-46A5-87C1-941A371EE06D}" destId="{AFFB31FF-34D2-4E69-A3CE-92E30141C1F2}" srcOrd="5" destOrd="0" presId="urn:microsoft.com/office/officeart/2005/8/layout/radial2"/>
    <dgm:cxn modelId="{D61944F6-3448-4EDA-B172-1A7CAD215B3D}" type="presParOf" srcId="{47BEFE38-B31B-46A5-87C1-941A371EE06D}" destId="{369D2883-9EA8-4A27-80B9-3DB8D32AD740}" srcOrd="6" destOrd="0" presId="urn:microsoft.com/office/officeart/2005/8/layout/radial2"/>
    <dgm:cxn modelId="{5F3B9F56-8DE8-43F7-90AB-E69894E12F36}" type="presParOf" srcId="{369D2883-9EA8-4A27-80B9-3DB8D32AD740}" destId="{99358419-73B6-4463-9689-553DBFD4A9FA}" srcOrd="0" destOrd="0" presId="urn:microsoft.com/office/officeart/2005/8/layout/radial2"/>
    <dgm:cxn modelId="{1B11B701-CB24-44C2-BC25-E9F4D5B014AA}" type="presParOf" srcId="{369D2883-9EA8-4A27-80B9-3DB8D32AD740}" destId="{AAFBBDD1-8E12-423D-863F-76B0CC47AFE3}" srcOrd="1" destOrd="0" presId="urn:microsoft.com/office/officeart/2005/8/layout/radial2"/>
    <dgm:cxn modelId="{F6BAF565-2263-4E10-8326-94DAA3E38D41}" type="presParOf" srcId="{47BEFE38-B31B-46A5-87C1-941A371EE06D}" destId="{11B1359D-7D38-4D6A-9FBF-2B54BE0DAF9C}" srcOrd="7" destOrd="0" presId="urn:microsoft.com/office/officeart/2005/8/layout/radial2"/>
    <dgm:cxn modelId="{48C634CF-D091-4232-A45F-356EA82B3B0E}" type="presParOf" srcId="{47BEFE38-B31B-46A5-87C1-941A371EE06D}" destId="{575135EA-C0BD-4C6E-BD7F-4228056F6A9F}" srcOrd="8" destOrd="0" presId="urn:microsoft.com/office/officeart/2005/8/layout/radial2"/>
    <dgm:cxn modelId="{908BD078-F8B9-4212-91DC-2B51FAFB45C1}" type="presParOf" srcId="{575135EA-C0BD-4C6E-BD7F-4228056F6A9F}" destId="{FBA54DAA-9D9D-4ADD-B37B-FE729DC6534C}" srcOrd="0" destOrd="0" presId="urn:microsoft.com/office/officeart/2005/8/layout/radial2"/>
    <dgm:cxn modelId="{E6151386-A71D-4AA9-ABBA-7AEBB090471E}" type="presParOf" srcId="{575135EA-C0BD-4C6E-BD7F-4228056F6A9F}" destId="{1E354241-4D87-4CA0-A801-E9207807918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B1359D-7D38-4D6A-9FBF-2B54BE0DAF9C}">
      <dsp:nvSpPr>
        <dsp:cNvPr id="0" name=""/>
        <dsp:cNvSpPr/>
      </dsp:nvSpPr>
      <dsp:spPr>
        <a:xfrm rot="3682000">
          <a:off x="1833177" y="2904417"/>
          <a:ext cx="766785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766785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B31FF-34D2-4E69-A3CE-92E30141C1F2}">
      <dsp:nvSpPr>
        <dsp:cNvPr id="0" name=""/>
        <dsp:cNvSpPr/>
      </dsp:nvSpPr>
      <dsp:spPr>
        <a:xfrm rot="1312067">
          <a:off x="2254044" y="2352387"/>
          <a:ext cx="548525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548525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0EEDF-5B8E-4A99-BD9A-1B6FD111D72D}">
      <dsp:nvSpPr>
        <dsp:cNvPr id="0" name=""/>
        <dsp:cNvSpPr/>
      </dsp:nvSpPr>
      <dsp:spPr>
        <a:xfrm rot="20287933">
          <a:off x="2254044" y="1722130"/>
          <a:ext cx="548525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548525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73BBB-73DE-4B8C-B80F-D669C4657790}">
      <dsp:nvSpPr>
        <dsp:cNvPr id="0" name=""/>
        <dsp:cNvSpPr/>
      </dsp:nvSpPr>
      <dsp:spPr>
        <a:xfrm rot="17918000">
          <a:off x="1833177" y="1170099"/>
          <a:ext cx="766785" cy="44736"/>
        </a:xfrm>
        <a:custGeom>
          <a:avLst/>
          <a:gdLst/>
          <a:ahLst/>
          <a:cxnLst/>
          <a:rect l="0" t="0" r="0" b="0"/>
          <a:pathLst>
            <a:path>
              <a:moveTo>
                <a:pt x="0" y="22368"/>
              </a:moveTo>
              <a:lnTo>
                <a:pt x="766785" y="223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D6BF7B-11CB-4063-956D-EAC4E8D3E695}">
      <dsp:nvSpPr>
        <dsp:cNvPr id="0" name=""/>
        <dsp:cNvSpPr/>
      </dsp:nvSpPr>
      <dsp:spPr>
        <a:xfrm>
          <a:off x="985049" y="1301550"/>
          <a:ext cx="1516152" cy="151615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B37A9-25D2-4809-9738-557A66A24D5A}">
      <dsp:nvSpPr>
        <dsp:cNvPr id="0" name=""/>
        <dsp:cNvSpPr/>
      </dsp:nvSpPr>
      <dsp:spPr>
        <a:xfrm>
          <a:off x="2163411" y="1896"/>
          <a:ext cx="909691" cy="909691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altLang="en-US" sz="4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296632" y="135117"/>
        <a:ext cx="643249" cy="643249"/>
      </dsp:txXfrm>
    </dsp:sp>
    <dsp:sp modelId="{1351EBA7-8579-4613-9A08-88DB7552AE36}">
      <dsp:nvSpPr>
        <dsp:cNvPr id="0" name=""/>
        <dsp:cNvSpPr/>
      </dsp:nvSpPr>
      <dsp:spPr>
        <a:xfrm>
          <a:off x="3164071" y="1896"/>
          <a:ext cx="1364537" cy="909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chemeClr val="accent4"/>
              </a:solidFill>
            </a:rPr>
            <a:t>巡檢容器</a:t>
          </a:r>
          <a:endParaRPr lang="zh-TW" sz="3000" kern="1200" dirty="0">
            <a:solidFill>
              <a:schemeClr val="accent4"/>
            </a:solidFill>
          </a:endParaRPr>
        </a:p>
      </dsp:txBody>
      <dsp:txXfrm>
        <a:off x="3164071" y="1896"/>
        <a:ext cx="1364537" cy="909691"/>
      </dsp:txXfrm>
    </dsp:sp>
    <dsp:sp modelId="{3664795D-3009-43A6-A8E6-C119C1CFB9B4}">
      <dsp:nvSpPr>
        <dsp:cNvPr id="0" name=""/>
        <dsp:cNvSpPr/>
      </dsp:nvSpPr>
      <dsp:spPr>
        <a:xfrm>
          <a:off x="2750107" y="1018084"/>
          <a:ext cx="909691" cy="909691"/>
        </a:xfrm>
        <a:prstGeom prst="ellipse">
          <a:avLst/>
        </a:prstGeom>
        <a:solidFill>
          <a:srgbClr val="FF99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altLang="en-US" sz="4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83328" y="1151305"/>
        <a:ext cx="643249" cy="643249"/>
      </dsp:txXfrm>
    </dsp:sp>
    <dsp:sp modelId="{A49FB73F-2160-4426-97BE-CEB91B95D782}">
      <dsp:nvSpPr>
        <dsp:cNvPr id="0" name=""/>
        <dsp:cNvSpPr/>
      </dsp:nvSpPr>
      <dsp:spPr>
        <a:xfrm>
          <a:off x="3750768" y="1018084"/>
          <a:ext cx="1364537" cy="909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92D050"/>
              </a:solidFill>
            </a:rPr>
            <a:t>倒掉積水</a:t>
          </a:r>
          <a:endParaRPr lang="zh-TW" sz="3000" kern="1200" dirty="0">
            <a:solidFill>
              <a:srgbClr val="92D050"/>
            </a:solidFill>
          </a:endParaRPr>
        </a:p>
      </dsp:txBody>
      <dsp:txXfrm>
        <a:off x="3750768" y="1018084"/>
        <a:ext cx="1364537" cy="909691"/>
      </dsp:txXfrm>
    </dsp:sp>
    <dsp:sp modelId="{99358419-73B6-4463-9689-553DBFD4A9FA}">
      <dsp:nvSpPr>
        <dsp:cNvPr id="0" name=""/>
        <dsp:cNvSpPr/>
      </dsp:nvSpPr>
      <dsp:spPr>
        <a:xfrm>
          <a:off x="2750107" y="2191477"/>
          <a:ext cx="909691" cy="909691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altLang="en-US" sz="44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883328" y="2324698"/>
        <a:ext cx="643249" cy="643249"/>
      </dsp:txXfrm>
    </dsp:sp>
    <dsp:sp modelId="{AAFBBDD1-8E12-423D-863F-76B0CC47AFE3}">
      <dsp:nvSpPr>
        <dsp:cNvPr id="0" name=""/>
        <dsp:cNvSpPr/>
      </dsp:nvSpPr>
      <dsp:spPr>
        <a:xfrm>
          <a:off x="3750768" y="2191477"/>
          <a:ext cx="1364537" cy="909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FF0066"/>
              </a:solidFill>
            </a:rPr>
            <a:t>清潔容器</a:t>
          </a:r>
          <a:endParaRPr lang="zh-TW" sz="3000" kern="1200" dirty="0">
            <a:solidFill>
              <a:srgbClr val="FF0066"/>
            </a:solidFill>
          </a:endParaRPr>
        </a:p>
      </dsp:txBody>
      <dsp:txXfrm>
        <a:off x="3750768" y="2191477"/>
        <a:ext cx="1364537" cy="909691"/>
      </dsp:txXfrm>
    </dsp:sp>
    <dsp:sp modelId="{FBA54DAA-9D9D-4ADD-B37B-FE729DC6534C}">
      <dsp:nvSpPr>
        <dsp:cNvPr id="0" name=""/>
        <dsp:cNvSpPr/>
      </dsp:nvSpPr>
      <dsp:spPr>
        <a:xfrm>
          <a:off x="2163411" y="3207666"/>
          <a:ext cx="909691" cy="909691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altLang="en-US" sz="44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296632" y="3340887"/>
        <a:ext cx="643249" cy="643249"/>
      </dsp:txXfrm>
    </dsp:sp>
    <dsp:sp modelId="{1E354241-4D87-4CA0-A801-E92078079181}">
      <dsp:nvSpPr>
        <dsp:cNvPr id="0" name=""/>
        <dsp:cNvSpPr/>
      </dsp:nvSpPr>
      <dsp:spPr>
        <a:xfrm>
          <a:off x="3164071" y="3207666"/>
          <a:ext cx="1364537" cy="9096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solidFill>
                <a:srgbClr val="00B0F0"/>
              </a:solidFill>
            </a:rPr>
            <a:t>刷除蟲卵</a:t>
          </a:r>
          <a:endParaRPr lang="zh-TW" sz="3000" kern="1200" dirty="0">
            <a:solidFill>
              <a:srgbClr val="00B0F0"/>
            </a:solidFill>
          </a:endParaRPr>
        </a:p>
      </dsp:txBody>
      <dsp:txXfrm>
        <a:off x="3164071" y="3207666"/>
        <a:ext cx="1364537" cy="9096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79811" y="2638697"/>
            <a:ext cx="3565008" cy="3435532"/>
          </a:xfrm>
          <a:prstGeom prst="noSmoking">
            <a:avLst>
              <a:gd name="adj" fmla="val 1264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98054" l="3541" r="9849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592157" y="3415384"/>
            <a:ext cx="2840742" cy="235001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573" l="4399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96211" flipH="1">
            <a:off x="4400434" y="2501727"/>
            <a:ext cx="2099486" cy="173680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21" b="98054" l="268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63334">
            <a:off x="5069736" y="4308805"/>
            <a:ext cx="1737191" cy="143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67502693"/>
              </p:ext>
            </p:extLst>
          </p:nvPr>
        </p:nvGraphicFramePr>
        <p:xfrm>
          <a:off x="1162594" y="1341020"/>
          <a:ext cx="6100355" cy="4119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5873759" y="4519749"/>
            <a:ext cx="3161211" cy="1672046"/>
          </a:xfrm>
          <a:prstGeom prst="rightArrow">
            <a:avLst>
              <a:gd name="adj1" fmla="val 64062"/>
              <a:gd name="adj2" fmla="val 67969"/>
            </a:avLst>
          </a:prstGeom>
          <a:solidFill>
            <a:srgbClr val="00B0F0"/>
          </a:solidFill>
          <a:ln w="57150">
            <a:solidFill>
              <a:srgbClr val="FFFF0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F99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2019-10-15T07:52:53Z</dcterms:modified>
</cp:coreProperties>
</file>