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66FF"/>
    <a:srgbClr val="FF99FF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691681" y="2094655"/>
            <a:ext cx="5570361" cy="3778954"/>
            <a:chOff x="1469613" y="2094656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59" t="1" r="6969" b="48454"/>
            <a:stretch/>
          </p:blipFill>
          <p:spPr>
            <a:xfrm>
              <a:off x="2556623" y="2573383"/>
              <a:ext cx="3396343" cy="216843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613" y="2094656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7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2058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07453" y="322586"/>
            <a:ext cx="8774250" cy="779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20093" y="1538484"/>
            <a:ext cx="4045154" cy="3389146"/>
            <a:chOff x="820093" y="1538484"/>
            <a:chExt cx="4045154" cy="338914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38019" r="40873" b="12585"/>
            <a:stretch/>
          </p:blipFill>
          <p:spPr>
            <a:xfrm rot="20710732">
              <a:off x="1658377" y="2158286"/>
              <a:ext cx="2652580" cy="2079678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93" y="1538484"/>
              <a:ext cx="4045154" cy="3389146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/>
        </p:nvGrpSpPr>
        <p:grpSpPr>
          <a:xfrm>
            <a:off x="763251" y="1540839"/>
            <a:ext cx="4158838" cy="3431366"/>
            <a:chOff x="820093" y="1538484"/>
            <a:chExt cx="4045154" cy="3389146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38019" r="40873" b="12585"/>
            <a:stretch/>
          </p:blipFill>
          <p:spPr>
            <a:xfrm rot="20710732">
              <a:off x="1658377" y="2158286"/>
              <a:ext cx="2652580" cy="2079678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93" y="1538484"/>
              <a:ext cx="4045154" cy="3389146"/>
            </a:xfrm>
            <a:prstGeom prst="rect">
              <a:avLst/>
            </a:prstGeom>
          </p:spPr>
        </p:pic>
      </p:grpSp>
      <p:grpSp>
        <p:nvGrpSpPr>
          <p:cNvPr id="15" name="群組 14"/>
          <p:cNvGrpSpPr/>
          <p:nvPr/>
        </p:nvGrpSpPr>
        <p:grpSpPr>
          <a:xfrm>
            <a:off x="5192578" y="1538484"/>
            <a:ext cx="3762071" cy="4130796"/>
            <a:chOff x="5538506" y="1670734"/>
            <a:chExt cx="3762071" cy="413079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22" r="68571" b="8787"/>
            <a:stretch/>
          </p:blipFill>
          <p:spPr>
            <a:xfrm>
              <a:off x="5790285" y="2267650"/>
              <a:ext cx="3059166" cy="2436658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918" y="1706747"/>
              <a:ext cx="3659232" cy="3839996"/>
            </a:xfrm>
            <a:prstGeom prst="rect">
              <a:avLst/>
            </a:prstGeom>
            <a:effectLst/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507" y="1670734"/>
              <a:ext cx="3762070" cy="3947916"/>
            </a:xfrm>
            <a:prstGeom prst="rect">
              <a:avLst/>
            </a:prstGeom>
            <a:effectLst/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506" y="1853614"/>
              <a:ext cx="3762070" cy="394791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自由發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揮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示範者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腿之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歌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7" t="19283" r="13394" b="48374"/>
          <a:stretch/>
        </p:blipFill>
        <p:spPr>
          <a:xfrm>
            <a:off x="527602" y="1933861"/>
            <a:ext cx="2076086" cy="2102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99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9" t="28698" r="9714" b="34456"/>
          <a:stretch/>
        </p:blipFill>
        <p:spPr>
          <a:xfrm>
            <a:off x="3435532" y="1933861"/>
            <a:ext cx="2096934" cy="2102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8" r="47095"/>
          <a:stretch/>
        </p:blipFill>
        <p:spPr>
          <a:xfrm rot="1014074">
            <a:off x="6393646" y="2064217"/>
            <a:ext cx="2139597" cy="2129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66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2019-12-23T03:13:12Z</dcterms:modified>
</cp:coreProperties>
</file>