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9933FF"/>
    <a:srgbClr val="996600"/>
    <a:srgbClr val="FFFF66"/>
    <a:srgbClr val="FF6699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9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9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99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653454" y="2224728"/>
            <a:ext cx="5570362" cy="3778954"/>
            <a:chOff x="2165643" y="2276980"/>
            <a:chExt cx="5570362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0" t="24627" r="12607" b="6377"/>
            <a:stretch/>
          </p:blipFill>
          <p:spPr>
            <a:xfrm>
              <a:off x="2404052" y="2488155"/>
              <a:ext cx="4544903" cy="282968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644" y="2276980"/>
              <a:ext cx="5570361" cy="3778954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643" y="2276980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 -0.01968 L -0.8085 -0.019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84796" y="37169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933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9933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661965" y="1487044"/>
            <a:ext cx="3446343" cy="3767258"/>
            <a:chOff x="5661965" y="1487044"/>
            <a:chExt cx="3446343" cy="37672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44" t="42613" r="9142" b="14568"/>
            <a:stretch/>
          </p:blipFill>
          <p:spPr>
            <a:xfrm rot="474613">
              <a:off x="5827153" y="1926388"/>
              <a:ext cx="2907109" cy="288857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7741">
              <a:off x="5661965" y="1487044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>
            <a:off x="182758" y="1640386"/>
            <a:ext cx="5059747" cy="4490068"/>
            <a:chOff x="233681" y="1771015"/>
            <a:chExt cx="5059747" cy="449006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7" t="42724" r="47839" b="19014"/>
            <a:stretch/>
          </p:blipFill>
          <p:spPr>
            <a:xfrm rot="21237625">
              <a:off x="1039916" y="2534576"/>
              <a:ext cx="3695545" cy="296294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719">
              <a:off x="233681" y="1771015"/>
              <a:ext cx="5059747" cy="449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933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9933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進場甩肩</a:t>
            </a:r>
            <a:endParaRPr lang="en-US" sz="3200" b="0" strike="noStrike" spc="-1" dirty="0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賣力演</a:t>
            </a:r>
            <a:r>
              <a:rPr lang="zh-TW" altLang="en-US" sz="3200" spc="-1" dirty="0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出</a:t>
            </a:r>
            <a:endParaRPr lang="en-US" sz="3200" b="0" strike="noStrike" spc="-1" dirty="0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密大</a:t>
            </a:r>
            <a:r>
              <a:rPr lang="zh-TW" altLang="en-US" sz="3200" spc="-1" dirty="0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腿</a:t>
            </a:r>
            <a:endParaRPr lang="en-US" sz="3200" spc="-1" dirty="0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5" t="17137" r="12428" b="15210"/>
          <a:stretch/>
        </p:blipFill>
        <p:spPr>
          <a:xfrm rot="352431">
            <a:off x="3225174" y="1470254"/>
            <a:ext cx="2503794" cy="2464794"/>
          </a:xfrm>
          <a:prstGeom prst="rect">
            <a:avLst/>
          </a:prstGeom>
          <a:ln w="190500" cap="sq">
            <a:solidFill>
              <a:srgbClr val="FFFF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20990" r="1858" b="15209"/>
          <a:stretch/>
        </p:blipFill>
        <p:spPr>
          <a:xfrm rot="20876083">
            <a:off x="6284202" y="1702912"/>
            <a:ext cx="2460984" cy="2222343"/>
          </a:xfrm>
          <a:prstGeom prst="rect">
            <a:avLst/>
          </a:prstGeom>
          <a:ln w="88900" cap="sq" cmpd="thickThin">
            <a:solidFill>
              <a:srgbClr val="66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7351" r="29000"/>
          <a:stretch/>
        </p:blipFill>
        <p:spPr>
          <a:xfrm rot="21290003">
            <a:off x="232828" y="1564192"/>
            <a:ext cx="2544843" cy="2276918"/>
          </a:xfrm>
          <a:prstGeom prst="roundRect">
            <a:avLst>
              <a:gd name="adj" fmla="val 30558"/>
            </a:avLst>
          </a:prstGeom>
          <a:solidFill>
            <a:srgbClr val="FFFFFF"/>
          </a:solidFill>
          <a:ln w="76200" cap="sq">
            <a:solidFill>
              <a:srgbClr val="FF66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518" y="1507782"/>
            <a:ext cx="6217920" cy="4148968"/>
          </a:xfrm>
          <a:prstGeom prst="ellipse">
            <a:avLst/>
          </a:prstGeom>
          <a:ln>
            <a:solidFill>
              <a:srgbClr val="66FFCC"/>
            </a:solidFill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9933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9933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9933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END</a:t>
            </a:r>
            <a:endParaRPr lang="zh-TW" altLang="en-US" sz="4400" dirty="0">
              <a:solidFill>
                <a:srgbClr val="9933FF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67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清松手寫體1</vt:lpstr>
      <vt:lpstr>清松手寫體2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2019-12-23T03:12:55Z</dcterms:modified>
</cp:coreProperties>
</file>