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0066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5950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013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1305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458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535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2292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459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3939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7580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74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8451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C50E3-20E2-44DF-8E37-8742CF7F4836}" type="datetimeFigureOut">
              <a:rPr lang="zh-TW" altLang="en-US" smtClean="0"/>
              <a:t>2019/12/24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27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2047103" y="2660140"/>
            <a:ext cx="5570361" cy="3778954"/>
            <a:chOff x="2059772" y="1774828"/>
            <a:chExt cx="5570361" cy="3778954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00" t="27628" r="3714" b="14772"/>
            <a:stretch/>
          </p:blipFill>
          <p:spPr>
            <a:xfrm>
              <a:off x="3047443" y="2130688"/>
              <a:ext cx="3882402" cy="2475177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9772" y="1774828"/>
              <a:ext cx="5570361" cy="3778954"/>
            </a:xfrm>
            <a:prstGeom prst="rect">
              <a:avLst/>
            </a:prstGeom>
          </p:spPr>
        </p:pic>
      </p:grpSp>
      <p:sp>
        <p:nvSpPr>
          <p:cNvPr id="4" name="雲朵形 3"/>
          <p:cNvSpPr/>
          <p:nvPr/>
        </p:nvSpPr>
        <p:spPr>
          <a:xfrm>
            <a:off x="1045030" y="0"/>
            <a:ext cx="7236823" cy="2651379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045030" y="959752"/>
            <a:ext cx="7574509" cy="35898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zh-TW" altLang="en-US" sz="6000" b="0" cap="none" spc="0" dirty="0" smtClean="0">
                <a:ln w="1905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文鼎甜妞體P" panose="020B0602010101010101" pitchFamily="34" charset="-120"/>
                <a:ea typeface="文鼎甜妞體P" panose="020B0602010101010101" pitchFamily="34" charset="-120"/>
              </a:rPr>
              <a:t>體表會</a:t>
            </a:r>
            <a:r>
              <a:rPr lang="en-US" altLang="zh-TW" sz="6000" b="0" cap="none" spc="0" dirty="0" smtClean="0">
                <a:ln w="1905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文鼎甜妞體P" panose="020B0602010101010101" pitchFamily="34" charset="-120"/>
                <a:ea typeface="文鼎甜妞體P" panose="020B0602010101010101" pitchFamily="34" charset="-120"/>
              </a:rPr>
              <a:t>Happy Go</a:t>
            </a:r>
            <a:endParaRPr lang="zh-TW" altLang="en-US" sz="6000" b="0" cap="none" spc="0" dirty="0">
              <a:ln w="19050">
                <a:solidFill>
                  <a:schemeClr val="bg1"/>
                </a:solidFill>
              </a:ln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文鼎甜妞體P" panose="020B0602010101010101" pitchFamily="34" charset="-120"/>
              <a:ea typeface="文鼎甜妞體P" panose="020B0602010101010101" pitchFamily="34" charset="-120"/>
            </a:endParaRPr>
          </a:p>
        </p:txBody>
      </p:sp>
      <p:pic>
        <p:nvPicPr>
          <p:cNvPr id="5" name="03-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77053" y="2207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15650"/>
      </p:ext>
    </p:extLst>
  </p:cSld>
  <p:clrMapOvr>
    <a:masterClrMapping/>
  </p:clrMapOvr>
  <p:transition spd="slow" advClick="0" advTm="10000">
    <p:comb/>
    <p:sndAc>
      <p:stSnd>
        <p:snd r:embed="rId4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5204983" y="1763486"/>
            <a:ext cx="3516382" cy="3544683"/>
            <a:chOff x="5204983" y="1763486"/>
            <a:chExt cx="3516382" cy="3544683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85" t="45183" r="13858" b="11570"/>
            <a:stretch/>
          </p:blipFill>
          <p:spPr>
            <a:xfrm>
              <a:off x="5637277" y="1920239"/>
              <a:ext cx="2899952" cy="2638697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4983" y="1763486"/>
              <a:ext cx="3516382" cy="3544683"/>
            </a:xfrm>
            <a:prstGeom prst="rect">
              <a:avLst/>
            </a:prstGeom>
            <a:effectLst/>
          </p:spPr>
        </p:pic>
      </p:grpSp>
      <p:sp>
        <p:nvSpPr>
          <p:cNvPr id="5" name="文字方塊 4"/>
          <p:cNvSpPr txBox="1"/>
          <p:nvPr/>
        </p:nvSpPr>
        <p:spPr>
          <a:xfrm>
            <a:off x="327378" y="327378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rgbClr val="FF0066"/>
                </a:solidFill>
                <a:latin typeface="文鼎疊圓體" panose="020B0609010101010101" pitchFamily="49" charset="-120"/>
                <a:ea typeface="文鼎疊圓體" panose="020B0609010101010101" pitchFamily="49" charset="-120"/>
              </a:rPr>
              <a:t>進場有精神</a:t>
            </a:r>
            <a:endParaRPr lang="zh-TW" altLang="en-US" sz="4400" dirty="0">
              <a:solidFill>
                <a:srgbClr val="FF0066"/>
              </a:solidFill>
              <a:latin typeface="文鼎疊圓體" panose="020B0609010101010101" pitchFamily="49" charset="-120"/>
              <a:ea typeface="文鼎疊圓體" panose="020B0609010101010101" pitchFamily="49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0" y="1006823"/>
            <a:ext cx="5026872" cy="4465527"/>
            <a:chOff x="-38036" y="712098"/>
            <a:chExt cx="5026872" cy="4465527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1" t="48822" r="43857" b="10072"/>
            <a:stretch/>
          </p:blipFill>
          <p:spPr>
            <a:xfrm>
              <a:off x="610405" y="1985554"/>
              <a:ext cx="3984173" cy="2508069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36" y="712098"/>
              <a:ext cx="5026872" cy="4465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8868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  <p:sndAc>
          <p:stSnd>
            <p:snd r:embed="rId2" name="push.wav"/>
          </p:stSnd>
        </p:sndAc>
      </p:transition>
    </mc:Choice>
    <mc:Fallback>
      <p:transition spd="slow" advTm="3000">
        <p:fade/>
        <p:sndAc>
          <p:stSnd>
            <p:snd r:embed="rId2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3910" y="320455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rgbClr val="FF0066"/>
                </a:solidFill>
                <a:latin typeface="文鼎疊圓體" panose="020B0609010101010101" pitchFamily="49" charset="-120"/>
                <a:ea typeface="文鼎疊圓體" panose="020B0609010101010101" pitchFamily="49" charset="-120"/>
              </a:rPr>
              <a:t>演出超精彩</a:t>
            </a:r>
            <a:endParaRPr lang="zh-TW" altLang="en-US" sz="4400" dirty="0">
              <a:solidFill>
                <a:srgbClr val="FF0066"/>
              </a:solidFill>
              <a:latin typeface="文鼎疊圓體" panose="020B0609010101010101" pitchFamily="49" charset="-120"/>
              <a:ea typeface="文鼎疊圓體" panose="020B0609010101010101" pitchFamily="49" charset="-120"/>
            </a:endParaRPr>
          </a:p>
        </p:txBody>
      </p:sp>
      <p:sp>
        <p:nvSpPr>
          <p:cNvPr id="3" name="TextShape 2"/>
          <p:cNvSpPr txBox="1"/>
          <p:nvPr/>
        </p:nvSpPr>
        <p:spPr>
          <a:xfrm>
            <a:off x="824070" y="5130344"/>
            <a:ext cx="1999091" cy="58913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b="0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鼎疊圓體" panose="020B0609010101010101" pitchFamily="49" charset="-120"/>
                <a:ea typeface="文鼎疊圓體" panose="020B0609010101010101" pitchFamily="49" charset="-120"/>
              </a:rPr>
              <a:t>面帶笑容</a:t>
            </a:r>
            <a:endParaRPr lang="en-US" sz="320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文鼎疊圓體" panose="020B0609010101010101" pitchFamily="49" charset="-120"/>
              <a:ea typeface="文鼎疊圓體" panose="020B0609010101010101" pitchFamily="49" charset="-120"/>
            </a:endParaRPr>
          </a:p>
        </p:txBody>
      </p:sp>
      <p:sp>
        <p:nvSpPr>
          <p:cNvPr id="4" name="TextShape 3"/>
          <p:cNvSpPr txBox="1"/>
          <p:nvPr/>
        </p:nvSpPr>
        <p:spPr>
          <a:xfrm>
            <a:off x="6549545" y="5129692"/>
            <a:ext cx="1998765" cy="58978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文鼎疊圓體" panose="020B0609010101010101" pitchFamily="49" charset="-120"/>
                <a:ea typeface="文鼎疊圓體" panose="020B0609010101010101" pitchFamily="49" charset="-120"/>
              </a:rPr>
              <a:t>賣力演</a:t>
            </a:r>
            <a:r>
              <a:rPr lang="zh-TW" altLang="en-US" sz="3200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文鼎疊圓體" panose="020B0609010101010101" pitchFamily="49" charset="-120"/>
                <a:ea typeface="文鼎疊圓體" panose="020B0609010101010101" pitchFamily="49" charset="-120"/>
              </a:rPr>
              <a:t>出</a:t>
            </a:r>
            <a:endParaRPr lang="en-US" sz="3200" b="0" strike="noStrike" spc="-1" dirty="0">
              <a:solidFill>
                <a:srgbClr val="92D050"/>
              </a:solidFill>
              <a:uFill>
                <a:solidFill>
                  <a:srgbClr val="FFFFFF"/>
                </a:solidFill>
              </a:uFill>
              <a:latin typeface="文鼎疊圓體" panose="020B0609010101010101" pitchFamily="49" charset="-120"/>
              <a:ea typeface="文鼎疊圓體" panose="020B0609010101010101" pitchFamily="49" charset="-120"/>
            </a:endParaRPr>
          </a:p>
        </p:txBody>
      </p:sp>
      <p:sp>
        <p:nvSpPr>
          <p:cNvPr id="8" name="TextShape 4"/>
          <p:cNvSpPr txBox="1"/>
          <p:nvPr/>
        </p:nvSpPr>
        <p:spPr>
          <a:xfrm>
            <a:off x="3601070" y="5130018"/>
            <a:ext cx="1999091" cy="58946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spc="-1" dirty="0" smtClean="0">
                <a:solidFill>
                  <a:srgbClr val="CC00CC"/>
                </a:solidFill>
                <a:uFill>
                  <a:solidFill>
                    <a:srgbClr val="FFFFFF"/>
                  </a:solidFill>
                </a:uFill>
                <a:latin typeface="文鼎疊圓體" panose="020B0609010101010101" pitchFamily="49" charset="-120"/>
                <a:ea typeface="文鼎疊圓體" panose="020B0609010101010101" pitchFamily="49" charset="-120"/>
              </a:rPr>
              <a:t>大聲唱</a:t>
            </a:r>
            <a:r>
              <a:rPr lang="zh-TW" altLang="en-US" sz="3200" spc="-1" dirty="0">
                <a:solidFill>
                  <a:srgbClr val="CC00CC"/>
                </a:solidFill>
                <a:uFill>
                  <a:solidFill>
                    <a:srgbClr val="FFFFFF"/>
                  </a:solidFill>
                </a:uFill>
                <a:latin typeface="文鼎疊圓體" panose="020B0609010101010101" pitchFamily="49" charset="-120"/>
                <a:ea typeface="文鼎疊圓體" panose="020B0609010101010101" pitchFamily="49" charset="-120"/>
              </a:rPr>
              <a:t>歌</a:t>
            </a:r>
            <a:endParaRPr lang="en-US" sz="3200" spc="-1" dirty="0">
              <a:solidFill>
                <a:srgbClr val="CC00CC"/>
              </a:solidFill>
              <a:uFill>
                <a:solidFill>
                  <a:srgbClr val="FFFFFF"/>
                </a:solidFill>
              </a:uFill>
              <a:latin typeface="文鼎疊圓體" panose="020B0609010101010101" pitchFamily="49" charset="-120"/>
              <a:ea typeface="文鼎疊圓體" panose="020B0609010101010101" pitchFamily="49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29" t="36833" r="29857" b="14139"/>
          <a:stretch/>
        </p:blipFill>
        <p:spPr>
          <a:xfrm>
            <a:off x="3759983" y="2196573"/>
            <a:ext cx="2233633" cy="1701144"/>
          </a:xfrm>
          <a:prstGeom prst="ellipse">
            <a:avLst/>
          </a:prstGeom>
          <a:ln w="190500" cap="rnd">
            <a:solidFill>
              <a:srgbClr val="CC00CC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571" b="61882"/>
          <a:stretch/>
        </p:blipFill>
        <p:spPr>
          <a:xfrm>
            <a:off x="6392791" y="1903861"/>
            <a:ext cx="2630835" cy="228656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00B05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43" t="29554" b="29126"/>
          <a:stretch/>
        </p:blipFill>
        <p:spPr>
          <a:xfrm>
            <a:off x="506979" y="1410201"/>
            <a:ext cx="2821577" cy="2521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00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03-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03408" y="582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66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ferris dir="l"/>
        <p:sndAc>
          <p:stSnd>
            <p:snd r:embed="rId4" name="suction.wav"/>
          </p:stSnd>
        </p:sndAc>
      </p:transition>
    </mc:Choice>
    <mc:Fallback>
      <p:transition spd="slow" advTm="3000">
        <p:fade/>
        <p:sndAc>
          <p:stSnd>
            <p:snd r:embed="rId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392" y="1429405"/>
            <a:ext cx="6217920" cy="4148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文字方塊 1"/>
          <p:cNvSpPr txBox="1"/>
          <p:nvPr/>
        </p:nvSpPr>
        <p:spPr>
          <a:xfrm>
            <a:off x="2743200" y="463561"/>
            <a:ext cx="3180920" cy="78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solidFill>
                  <a:srgbClr val="FF0066"/>
                </a:solidFill>
                <a:latin typeface="文鼎疊圓體" panose="020B0609010101010101" pitchFamily="49" charset="-120"/>
                <a:ea typeface="文鼎疊圓體" panose="020B0609010101010101" pitchFamily="49" charset="-120"/>
              </a:rPr>
              <a:t>THE</a:t>
            </a:r>
            <a:r>
              <a:rPr lang="zh-TW" altLang="en-US" sz="4400" dirty="0" smtClean="0">
                <a:solidFill>
                  <a:srgbClr val="FF0066"/>
                </a:solidFill>
                <a:latin typeface="文鼎疊圓體" panose="020B0609010101010101" pitchFamily="49" charset="-120"/>
                <a:ea typeface="文鼎疊圓體" panose="020B0609010101010101" pitchFamily="49" charset="-120"/>
              </a:rPr>
              <a:t> </a:t>
            </a:r>
            <a:r>
              <a:rPr lang="en-US" altLang="zh-TW" sz="4400" dirty="0" smtClean="0">
                <a:solidFill>
                  <a:srgbClr val="FF0066"/>
                </a:solidFill>
                <a:latin typeface="文鼎疊圓體" panose="020B0609010101010101" pitchFamily="49" charset="-120"/>
                <a:ea typeface="文鼎疊圓體" panose="020B0609010101010101" pitchFamily="49" charset="-120"/>
              </a:rPr>
              <a:t>END</a:t>
            </a:r>
            <a:endParaRPr lang="zh-TW" altLang="en-US" sz="4400" dirty="0">
              <a:solidFill>
                <a:srgbClr val="CC00CC"/>
              </a:solidFill>
              <a:latin typeface="文鼎疊圓體" panose="020B0609010101010101" pitchFamily="49" charset="-120"/>
              <a:ea typeface="文鼎疊圓體" panose="020B0609010101010101" pitchFamily="49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203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doors dir="vert"/>
        <p:sndAc>
          <p:stSnd>
            <p:snd r:embed="rId2" name="cashreg.wav"/>
          </p:stSnd>
        </p:sndAc>
      </p:transition>
    </mc:Choice>
    <mc:Fallback>
      <p:transition spd="slow" advTm="3000">
        <p:fade/>
        <p:sndAc>
          <p:stSnd>
            <p:snd r:embed="rId2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546</TotalTime>
  <Words>17</Words>
  <Application>Microsoft Office PowerPoint</Application>
  <PresentationFormat>如螢幕大小 (4:3)</PresentationFormat>
  <Paragraphs>7</Paragraphs>
  <Slides>4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</vt:i4>
      </vt:variant>
    </vt:vector>
  </HeadingPairs>
  <TitlesOfParts>
    <vt:vector size="11" baseType="lpstr">
      <vt:lpstr>文鼎甜妞體P</vt:lpstr>
      <vt:lpstr>文鼎疊圓體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win8 rock</dc:creator>
  <cp:lastModifiedBy>Windows 使用者</cp:lastModifiedBy>
  <cp:revision>29</cp:revision>
  <dcterms:created xsi:type="dcterms:W3CDTF">2017-11-27T07:14:05Z</dcterms:created>
  <dcterms:modified xsi:type="dcterms:W3CDTF">2019-12-24T01:28:35Z</dcterms:modified>
</cp:coreProperties>
</file>